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96" r:id="rId18"/>
    <p:sldId id="275" r:id="rId19"/>
    <p:sldId id="276" r:id="rId20"/>
    <p:sldId id="277" r:id="rId21"/>
    <p:sldId id="278" r:id="rId22"/>
    <p:sldId id="279" r:id="rId23"/>
    <p:sldId id="297"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D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85" d="100"/>
          <a:sy n="85" d="100"/>
        </p:scale>
        <p:origin x="-192" y="128"/>
      </p:cViewPr>
      <p:guideLst>
        <p:guide orient="horz" pos="1620"/>
        <p:guide pos="2880"/>
      </p:guideLst>
    </p:cSldViewPr>
  </p:slideViewPr>
  <p:notesTextViewPr>
    <p:cViewPr>
      <p:scale>
        <a:sx n="1" d="1"/>
        <a:sy n="1" d="1"/>
      </p:scale>
      <p:origin x="0" y="0"/>
    </p:cViewPr>
  </p:notesTextViewPr>
  <p:sorterViewPr>
    <p:cViewPr>
      <p:scale>
        <a:sx n="100" d="100"/>
        <a:sy n="100" d="100"/>
      </p:scale>
      <p:origin x="0" y="10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61"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962"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C92346-B83A-42B3-9EB2-F6EAF231125A}" type="datetimeFigureOut">
              <a:rPr lang="zh-CN" altLang="en-US" smtClean="0"/>
              <a:t>2019/6/16</a:t>
            </a:fld>
            <a:endParaRPr lang="zh-CN" altLang="en-US"/>
          </a:p>
        </p:txBody>
      </p:sp>
      <p:sp>
        <p:nvSpPr>
          <p:cNvPr id="1048963"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64"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65"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966"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F12646-107E-4EAD-9573-39087FBC2611}" type="slidenum">
              <a:rPr lang="zh-CN" altLang="en-US" smtClean="0"/>
              <a:t>‹#›</a:t>
            </a:fld>
            <a:endParaRPr lang="zh-CN" altLang="en-US"/>
          </a:p>
        </p:txBody>
      </p:sp>
    </p:spTree>
    <p:extLst>
      <p:ext uri="{BB962C8B-B14F-4D97-AF65-F5344CB8AC3E}">
        <p14:creationId xmlns:p14="http://schemas.microsoft.com/office/powerpoint/2010/main" val="4212513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幻灯片图像占位符 1"/>
          <p:cNvSpPr>
            <a:spLocks noGrp="1" noRot="1" noChangeAspect="1"/>
          </p:cNvSpPr>
          <p:nvPr>
            <p:ph type="sldImg"/>
          </p:nvPr>
        </p:nvSpPr>
        <p:spPr/>
      </p:sp>
      <p:sp>
        <p:nvSpPr>
          <p:cNvPr id="1048594" name="备注占位符 2"/>
          <p:cNvSpPr>
            <a:spLocks noGrp="1"/>
          </p:cNvSpPr>
          <p:nvPr>
            <p:ph type="body" idx="1"/>
          </p:nvPr>
        </p:nvSpPr>
        <p:spPr/>
        <p:txBody>
          <a:bodyPr/>
          <a:lstStyle/>
          <a:p>
            <a:endParaRPr lang="zh-CN" altLang="en-US"/>
          </a:p>
        </p:txBody>
      </p:sp>
      <p:sp>
        <p:nvSpPr>
          <p:cNvPr id="1048595" name="灯片编号占位符 3"/>
          <p:cNvSpPr>
            <a:spLocks noGrp="1"/>
          </p:cNvSpPr>
          <p:nvPr>
            <p:ph type="sldNum" sz="quarter" idx="10"/>
          </p:nvPr>
        </p:nvSpPr>
        <p:spPr/>
        <p:txBody>
          <a:bodyPr/>
          <a:lstStyle/>
          <a:p>
            <a:fld id="{66F12646-107E-4EAD-9573-39087FBC26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幻灯片图像占位符 1"/>
          <p:cNvSpPr>
            <a:spLocks noGrp="1" noRot="1" noChangeAspect="1"/>
          </p:cNvSpPr>
          <p:nvPr>
            <p:ph type="sldImg"/>
          </p:nvPr>
        </p:nvSpPr>
        <p:spPr/>
      </p:sp>
      <p:sp>
        <p:nvSpPr>
          <p:cNvPr id="1048718"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endParaRPr kumimoji="1" lang="zh-CN" altLang="en-US" dirty="0"/>
          </a:p>
        </p:txBody>
      </p:sp>
      <p:sp>
        <p:nvSpPr>
          <p:cNvPr id="1048719" name="幻灯片编号占位符 3"/>
          <p:cNvSpPr>
            <a:spLocks noGrp="1"/>
          </p:cNvSpPr>
          <p:nvPr>
            <p:ph type="sldNum" sz="quarter" idx="10"/>
          </p:nvPr>
        </p:nvSpPr>
        <p:spPr/>
        <p:txBody>
          <a:bodyPr/>
          <a:lstStyle/>
          <a:p>
            <a:fld id="{75F49825-2D34-774A-8E2F-5855C07F7543}"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幻灯片图像占位符 1"/>
          <p:cNvSpPr>
            <a:spLocks noGrp="1" noRot="1" noChangeAspect="1"/>
          </p:cNvSpPr>
          <p:nvPr>
            <p:ph type="sldImg"/>
          </p:nvPr>
        </p:nvSpPr>
        <p:spPr/>
      </p:sp>
      <p:sp>
        <p:nvSpPr>
          <p:cNvPr id="104872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kumimoji="1" lang="zh-CN" altLang="en-US" dirty="0" smtClean="0"/>
              <a:t>下面我将从项目概述、需求分析、概要设计、详细设计、项目难点与测试总结六个部分展开介绍</a:t>
            </a:r>
            <a:endParaRPr kumimoji="1" lang="zh-CN" altLang="en-US" dirty="0"/>
          </a:p>
        </p:txBody>
      </p:sp>
      <p:sp>
        <p:nvSpPr>
          <p:cNvPr id="1048724" name="幻灯片编号占位符 3"/>
          <p:cNvSpPr>
            <a:spLocks noGrp="1"/>
          </p:cNvSpPr>
          <p:nvPr>
            <p:ph type="sldNum" sz="quarter" idx="10"/>
          </p:nvPr>
        </p:nvSpPr>
        <p:spPr/>
        <p:txBody>
          <a:bodyPr/>
          <a:lstStyle/>
          <a:p>
            <a:fld id="{75F49825-2D34-774A-8E2F-5855C07F7543}"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7" name="幻灯片图像占位符 1"/>
          <p:cNvSpPr>
            <a:spLocks noGrp="1" noRot="1" noChangeAspect="1"/>
          </p:cNvSpPr>
          <p:nvPr>
            <p:ph type="sldImg"/>
          </p:nvPr>
        </p:nvSpPr>
        <p:spPr/>
      </p:sp>
      <p:sp>
        <p:nvSpPr>
          <p:cNvPr id="1048728"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kumimoji="1" lang="zh-CN" altLang="en-US" dirty="0" smtClean="0"/>
              <a:t>下面我将从项目概述、需求分析、概要设计、详细设计、项目难点与测试总结六个部分展开介绍</a:t>
            </a:r>
            <a:endParaRPr kumimoji="1" lang="zh-CN" altLang="en-US" dirty="0"/>
          </a:p>
        </p:txBody>
      </p:sp>
      <p:sp>
        <p:nvSpPr>
          <p:cNvPr id="1048729" name="幻灯片编号占位符 3"/>
          <p:cNvSpPr>
            <a:spLocks noGrp="1"/>
          </p:cNvSpPr>
          <p:nvPr>
            <p:ph type="sldNum" sz="quarter" idx="10"/>
          </p:nvPr>
        </p:nvSpPr>
        <p:spPr/>
        <p:txBody>
          <a:bodyPr/>
          <a:lstStyle/>
          <a:p>
            <a:fld id="{75F49825-2D34-774A-8E2F-5855C07F7543}"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2" name="幻灯片图像占位符 1"/>
          <p:cNvSpPr>
            <a:spLocks noGrp="1" noRot="1" noChangeAspect="1"/>
          </p:cNvSpPr>
          <p:nvPr>
            <p:ph type="sldImg"/>
          </p:nvPr>
        </p:nvSpPr>
        <p:spPr/>
      </p:sp>
      <p:sp>
        <p:nvSpPr>
          <p:cNvPr id="104873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endParaRPr kumimoji="1" lang="zh-CN" altLang="en-US" dirty="0"/>
          </a:p>
        </p:txBody>
      </p:sp>
      <p:sp>
        <p:nvSpPr>
          <p:cNvPr id="1048734" name="幻灯片编号占位符 3"/>
          <p:cNvSpPr>
            <a:spLocks noGrp="1"/>
          </p:cNvSpPr>
          <p:nvPr>
            <p:ph type="sldNum" sz="quarter" idx="10"/>
          </p:nvPr>
        </p:nvSpPr>
        <p:spPr/>
        <p:txBody>
          <a:bodyPr/>
          <a:lstStyle/>
          <a:p>
            <a:fld id="{75F49825-2D34-774A-8E2F-5855C07F7543}"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7" name="幻灯片图像占位符 1"/>
          <p:cNvSpPr>
            <a:spLocks noGrp="1" noRot="1" noChangeAspect="1"/>
          </p:cNvSpPr>
          <p:nvPr>
            <p:ph type="sldImg"/>
          </p:nvPr>
        </p:nvSpPr>
        <p:spPr/>
      </p:sp>
      <p:sp>
        <p:nvSpPr>
          <p:cNvPr id="1048738"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endParaRPr kumimoji="1" lang="zh-CN" altLang="en-US" dirty="0"/>
          </a:p>
        </p:txBody>
      </p:sp>
      <p:sp>
        <p:nvSpPr>
          <p:cNvPr id="1048739" name="幻灯片编号占位符 3"/>
          <p:cNvSpPr>
            <a:spLocks noGrp="1"/>
          </p:cNvSpPr>
          <p:nvPr>
            <p:ph type="sldNum" sz="quarter" idx="10"/>
          </p:nvPr>
        </p:nvSpPr>
        <p:spPr/>
        <p:txBody>
          <a:bodyPr/>
          <a:lstStyle/>
          <a:p>
            <a:fld id="{75F49825-2D34-774A-8E2F-5855C07F7543}"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5" name="幻灯片图像占位符 1"/>
          <p:cNvSpPr>
            <a:spLocks noGrp="1" noRot="1" noChangeAspect="1"/>
          </p:cNvSpPr>
          <p:nvPr>
            <p:ph type="sldImg"/>
          </p:nvPr>
        </p:nvSpPr>
        <p:spPr/>
      </p:sp>
      <p:sp>
        <p:nvSpPr>
          <p:cNvPr id="1048746" name="备注占位符 2"/>
          <p:cNvSpPr>
            <a:spLocks noGrp="1"/>
          </p:cNvSpPr>
          <p:nvPr>
            <p:ph type="body" idx="1"/>
          </p:nvPr>
        </p:nvSpPr>
        <p:spPr/>
        <p:txBody>
          <a:bodyPr/>
          <a:lstStyle/>
          <a:p>
            <a:endParaRPr lang="zh-CN" altLang="en-US"/>
          </a:p>
        </p:txBody>
      </p:sp>
      <p:sp>
        <p:nvSpPr>
          <p:cNvPr id="1048747"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幻灯片图像占位符 1"/>
          <p:cNvSpPr>
            <a:spLocks noGrp="1" noRot="1" noChangeAspect="1"/>
          </p:cNvSpPr>
          <p:nvPr>
            <p:ph type="sldImg"/>
          </p:nvPr>
        </p:nvSpPr>
        <p:spPr/>
      </p:sp>
      <p:sp>
        <p:nvSpPr>
          <p:cNvPr id="1048764" name="备注占位符 2"/>
          <p:cNvSpPr>
            <a:spLocks noGrp="1"/>
          </p:cNvSpPr>
          <p:nvPr>
            <p:ph type="body" idx="1"/>
          </p:nvPr>
        </p:nvSpPr>
        <p:spPr/>
        <p:txBody>
          <a:bodyPr/>
          <a:lstStyle/>
          <a:p>
            <a:endParaRPr lang="zh-CN" altLang="en-US"/>
          </a:p>
        </p:txBody>
      </p:sp>
      <p:sp>
        <p:nvSpPr>
          <p:cNvPr id="1048765"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幻灯片图像占位符 1"/>
          <p:cNvSpPr>
            <a:spLocks noGrp="1" noRot="1" noChangeAspect="1"/>
          </p:cNvSpPr>
          <p:nvPr>
            <p:ph type="sldImg"/>
          </p:nvPr>
        </p:nvSpPr>
        <p:spPr/>
      </p:sp>
      <p:sp>
        <p:nvSpPr>
          <p:cNvPr id="1048782" name="备注占位符 2"/>
          <p:cNvSpPr>
            <a:spLocks noGrp="1"/>
          </p:cNvSpPr>
          <p:nvPr>
            <p:ph type="body" idx="1"/>
          </p:nvPr>
        </p:nvSpPr>
        <p:spPr/>
        <p:txBody>
          <a:bodyPr/>
          <a:lstStyle/>
          <a:p>
            <a:endParaRPr lang="zh-CN" altLang="en-US" dirty="0"/>
          </a:p>
        </p:txBody>
      </p:sp>
      <p:sp>
        <p:nvSpPr>
          <p:cNvPr id="1048783"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9" name="幻灯片图像占位符 1"/>
          <p:cNvSpPr>
            <a:spLocks noGrp="1" noRot="1" noChangeAspect="1"/>
          </p:cNvSpPr>
          <p:nvPr>
            <p:ph type="sldImg"/>
          </p:nvPr>
        </p:nvSpPr>
        <p:spPr/>
      </p:sp>
      <p:sp>
        <p:nvSpPr>
          <p:cNvPr id="1048790" name="备注占位符 2"/>
          <p:cNvSpPr>
            <a:spLocks noGrp="1"/>
          </p:cNvSpPr>
          <p:nvPr>
            <p:ph type="body" idx="1"/>
          </p:nvPr>
        </p:nvSpPr>
        <p:spPr/>
        <p:txBody>
          <a:bodyPr/>
          <a:lstStyle/>
          <a:p>
            <a:endParaRPr lang="zh-CN" altLang="en-US"/>
          </a:p>
        </p:txBody>
      </p:sp>
      <p:sp>
        <p:nvSpPr>
          <p:cNvPr id="1048791" name="灯片编号占位符 3"/>
          <p:cNvSpPr>
            <a:spLocks noGrp="1"/>
          </p:cNvSpPr>
          <p:nvPr>
            <p:ph type="sldNum" sz="quarter" idx="10"/>
          </p:nvPr>
        </p:nvSpPr>
        <p:spPr/>
        <p:txBody>
          <a:bodyPr/>
          <a:lstStyle/>
          <a:p>
            <a:fld id="{66F12646-107E-4EAD-9573-39087FBC261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7" name="幻灯片图像占位符 1"/>
          <p:cNvSpPr>
            <a:spLocks noGrp="1" noRot="1" noChangeAspect="1"/>
          </p:cNvSpPr>
          <p:nvPr>
            <p:ph type="sldImg"/>
          </p:nvPr>
        </p:nvSpPr>
        <p:spPr/>
      </p:sp>
      <p:sp>
        <p:nvSpPr>
          <p:cNvPr id="1048798" name="备注占位符 2"/>
          <p:cNvSpPr>
            <a:spLocks noGrp="1"/>
          </p:cNvSpPr>
          <p:nvPr>
            <p:ph type="body" idx="1"/>
          </p:nvPr>
        </p:nvSpPr>
        <p:spPr/>
        <p:txBody>
          <a:bodyPr/>
          <a:lstStyle/>
          <a:p>
            <a:endParaRPr lang="zh-CN" altLang="en-US"/>
          </a:p>
        </p:txBody>
      </p:sp>
      <p:sp>
        <p:nvSpPr>
          <p:cNvPr id="1048799"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幻灯片图像占位符 1"/>
          <p:cNvSpPr>
            <a:spLocks noGrp="1" noRot="1" noChangeAspect="1"/>
          </p:cNvSpPr>
          <p:nvPr>
            <p:ph type="sldImg"/>
          </p:nvPr>
        </p:nvSpPr>
        <p:spPr/>
      </p:sp>
      <p:sp>
        <p:nvSpPr>
          <p:cNvPr id="1048617" name="备注占位符 2"/>
          <p:cNvSpPr>
            <a:spLocks noGrp="1"/>
          </p:cNvSpPr>
          <p:nvPr>
            <p:ph type="body" idx="1"/>
          </p:nvPr>
        </p:nvSpPr>
        <p:spPr/>
        <p:txBody>
          <a:bodyPr/>
          <a:lstStyle/>
          <a:p>
            <a:endParaRPr lang="zh-CN" altLang="en-US"/>
          </a:p>
        </p:txBody>
      </p:sp>
      <p:sp>
        <p:nvSpPr>
          <p:cNvPr id="1048618" name="灯片编号占位符 3"/>
          <p:cNvSpPr>
            <a:spLocks noGrp="1"/>
          </p:cNvSpPr>
          <p:nvPr>
            <p:ph type="sldNum" sz="quarter" idx="10"/>
          </p:nvPr>
        </p:nvSpPr>
        <p:spPr/>
        <p:txBody>
          <a:bodyPr/>
          <a:lstStyle/>
          <a:p>
            <a:fld id="{66F12646-107E-4EAD-9573-39087FBC26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5" name="幻灯片图像占位符 1"/>
          <p:cNvSpPr>
            <a:spLocks noGrp="1" noRot="1" noChangeAspect="1"/>
          </p:cNvSpPr>
          <p:nvPr>
            <p:ph type="sldImg"/>
          </p:nvPr>
        </p:nvSpPr>
        <p:spPr/>
      </p:sp>
      <p:sp>
        <p:nvSpPr>
          <p:cNvPr id="1048806" name="备注占位符 2"/>
          <p:cNvSpPr>
            <a:spLocks noGrp="1"/>
          </p:cNvSpPr>
          <p:nvPr>
            <p:ph type="body" idx="1"/>
          </p:nvPr>
        </p:nvSpPr>
        <p:spPr/>
        <p:txBody>
          <a:bodyPr/>
          <a:lstStyle/>
          <a:p>
            <a:endParaRPr lang="zh-CN" altLang="en-US"/>
          </a:p>
        </p:txBody>
      </p:sp>
      <p:sp>
        <p:nvSpPr>
          <p:cNvPr id="1048807"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4" name="幻灯片图像占位符 1"/>
          <p:cNvSpPr>
            <a:spLocks noGrp="1" noRot="1" noChangeAspect="1"/>
          </p:cNvSpPr>
          <p:nvPr>
            <p:ph type="sldImg"/>
          </p:nvPr>
        </p:nvSpPr>
        <p:spPr/>
      </p:sp>
      <p:sp>
        <p:nvSpPr>
          <p:cNvPr id="1048815" name="备注占位符 2"/>
          <p:cNvSpPr>
            <a:spLocks noGrp="1"/>
          </p:cNvSpPr>
          <p:nvPr>
            <p:ph type="body" idx="1"/>
          </p:nvPr>
        </p:nvSpPr>
        <p:spPr/>
        <p:txBody>
          <a:bodyPr/>
          <a:lstStyle/>
          <a:p>
            <a:endParaRPr lang="zh-CN" altLang="en-US"/>
          </a:p>
        </p:txBody>
      </p:sp>
      <p:sp>
        <p:nvSpPr>
          <p:cNvPr id="104881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幻灯片图像占位符 1"/>
          <p:cNvSpPr>
            <a:spLocks noGrp="1" noRot="1" noChangeAspect="1"/>
          </p:cNvSpPr>
          <p:nvPr>
            <p:ph type="sldImg"/>
          </p:nvPr>
        </p:nvSpPr>
        <p:spPr/>
      </p:sp>
      <p:sp>
        <p:nvSpPr>
          <p:cNvPr id="1048667" name="备注占位符 2"/>
          <p:cNvSpPr>
            <a:spLocks noGrp="1"/>
          </p:cNvSpPr>
          <p:nvPr>
            <p:ph type="body" idx="1"/>
          </p:nvPr>
        </p:nvSpPr>
        <p:spPr/>
        <p:txBody>
          <a:bodyPr/>
          <a:lstStyle/>
          <a:p>
            <a:endParaRPr lang="zh-CN" altLang="en-US"/>
          </a:p>
        </p:txBody>
      </p:sp>
      <p:sp>
        <p:nvSpPr>
          <p:cNvPr id="1048668"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4" name="幻灯片图像占位符 1"/>
          <p:cNvSpPr>
            <a:spLocks noGrp="1" noRot="1" noChangeAspect="1"/>
          </p:cNvSpPr>
          <p:nvPr>
            <p:ph type="sldImg"/>
          </p:nvPr>
        </p:nvSpPr>
        <p:spPr/>
      </p:sp>
      <p:sp>
        <p:nvSpPr>
          <p:cNvPr id="1048825" name="备注占位符 2"/>
          <p:cNvSpPr>
            <a:spLocks noGrp="1"/>
          </p:cNvSpPr>
          <p:nvPr>
            <p:ph type="body" idx="1"/>
          </p:nvPr>
        </p:nvSpPr>
        <p:spPr/>
        <p:txBody>
          <a:bodyPr/>
          <a:lstStyle/>
          <a:p>
            <a:endParaRPr lang="zh-CN" altLang="en-US"/>
          </a:p>
        </p:txBody>
      </p:sp>
      <p:sp>
        <p:nvSpPr>
          <p:cNvPr id="104882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4" name="幻灯片图像占位符 1"/>
          <p:cNvSpPr>
            <a:spLocks noGrp="1" noRot="1" noChangeAspect="1"/>
          </p:cNvSpPr>
          <p:nvPr>
            <p:ph type="sldImg"/>
          </p:nvPr>
        </p:nvSpPr>
        <p:spPr/>
      </p:sp>
      <p:sp>
        <p:nvSpPr>
          <p:cNvPr id="1048835" name="备注占位符 2"/>
          <p:cNvSpPr>
            <a:spLocks noGrp="1"/>
          </p:cNvSpPr>
          <p:nvPr>
            <p:ph type="body" idx="1"/>
          </p:nvPr>
        </p:nvSpPr>
        <p:spPr/>
        <p:txBody>
          <a:bodyPr/>
          <a:lstStyle/>
          <a:p>
            <a:endParaRPr lang="zh-CN" altLang="en-US"/>
          </a:p>
        </p:txBody>
      </p:sp>
      <p:sp>
        <p:nvSpPr>
          <p:cNvPr id="104883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3" name="幻灯片图像占位符 1"/>
          <p:cNvSpPr>
            <a:spLocks noGrp="1" noRot="1" noChangeAspect="1"/>
          </p:cNvSpPr>
          <p:nvPr>
            <p:ph type="sldImg"/>
          </p:nvPr>
        </p:nvSpPr>
        <p:spPr/>
      </p:sp>
      <p:sp>
        <p:nvSpPr>
          <p:cNvPr id="1048844" name="备注占位符 2"/>
          <p:cNvSpPr>
            <a:spLocks noGrp="1"/>
          </p:cNvSpPr>
          <p:nvPr>
            <p:ph type="body" idx="1"/>
          </p:nvPr>
        </p:nvSpPr>
        <p:spPr/>
        <p:txBody>
          <a:bodyPr/>
          <a:lstStyle/>
          <a:p>
            <a:endParaRPr lang="zh-CN" altLang="en-US"/>
          </a:p>
        </p:txBody>
      </p:sp>
      <p:sp>
        <p:nvSpPr>
          <p:cNvPr id="1048845"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9" name="幻灯片图像占位符 1"/>
          <p:cNvSpPr>
            <a:spLocks noGrp="1" noRot="1" noChangeAspect="1"/>
          </p:cNvSpPr>
          <p:nvPr>
            <p:ph type="sldImg"/>
          </p:nvPr>
        </p:nvSpPr>
        <p:spPr/>
      </p:sp>
      <p:sp>
        <p:nvSpPr>
          <p:cNvPr id="1048850" name="备注占位符 2"/>
          <p:cNvSpPr>
            <a:spLocks noGrp="1"/>
          </p:cNvSpPr>
          <p:nvPr>
            <p:ph type="body" idx="1"/>
          </p:nvPr>
        </p:nvSpPr>
        <p:spPr/>
        <p:txBody>
          <a:bodyPr/>
          <a:lstStyle/>
          <a:p>
            <a:endParaRPr lang="zh-CN" altLang="en-US"/>
          </a:p>
        </p:txBody>
      </p:sp>
      <p:sp>
        <p:nvSpPr>
          <p:cNvPr id="1048851"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7" name="幻灯片图像占位符 1"/>
          <p:cNvSpPr>
            <a:spLocks noGrp="1" noRot="1" noChangeAspect="1"/>
          </p:cNvSpPr>
          <p:nvPr>
            <p:ph type="sldImg"/>
          </p:nvPr>
        </p:nvSpPr>
        <p:spPr/>
      </p:sp>
      <p:sp>
        <p:nvSpPr>
          <p:cNvPr id="1048858" name="备注占位符 2"/>
          <p:cNvSpPr>
            <a:spLocks noGrp="1"/>
          </p:cNvSpPr>
          <p:nvPr>
            <p:ph type="body" idx="1"/>
          </p:nvPr>
        </p:nvSpPr>
        <p:spPr/>
        <p:txBody>
          <a:bodyPr/>
          <a:lstStyle/>
          <a:p>
            <a:endParaRPr lang="zh-CN" altLang="en-US"/>
          </a:p>
        </p:txBody>
      </p:sp>
      <p:sp>
        <p:nvSpPr>
          <p:cNvPr id="1048859"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4" name="幻灯片图像占位符 1"/>
          <p:cNvSpPr>
            <a:spLocks noGrp="1" noRot="1" noChangeAspect="1"/>
          </p:cNvSpPr>
          <p:nvPr>
            <p:ph type="sldImg"/>
          </p:nvPr>
        </p:nvSpPr>
        <p:spPr/>
      </p:sp>
      <p:sp>
        <p:nvSpPr>
          <p:cNvPr id="1048865" name="备注占位符 2"/>
          <p:cNvSpPr>
            <a:spLocks noGrp="1"/>
          </p:cNvSpPr>
          <p:nvPr>
            <p:ph type="body" idx="1"/>
          </p:nvPr>
        </p:nvSpPr>
        <p:spPr/>
        <p:txBody>
          <a:bodyPr/>
          <a:lstStyle/>
          <a:p>
            <a:endParaRPr lang="zh-CN" altLang="en-US"/>
          </a:p>
        </p:txBody>
      </p:sp>
      <p:sp>
        <p:nvSpPr>
          <p:cNvPr id="104886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1" name="幻灯片图像占位符 1"/>
          <p:cNvSpPr>
            <a:spLocks noGrp="1" noRot="1" noChangeAspect="1"/>
          </p:cNvSpPr>
          <p:nvPr>
            <p:ph type="sldImg"/>
          </p:nvPr>
        </p:nvSpPr>
        <p:spPr/>
      </p:sp>
      <p:sp>
        <p:nvSpPr>
          <p:cNvPr id="1048872" name="备注占位符 2"/>
          <p:cNvSpPr>
            <a:spLocks noGrp="1"/>
          </p:cNvSpPr>
          <p:nvPr>
            <p:ph type="body" idx="1"/>
          </p:nvPr>
        </p:nvSpPr>
        <p:spPr/>
        <p:txBody>
          <a:bodyPr/>
          <a:lstStyle/>
          <a:p>
            <a:endParaRPr lang="zh-CN" altLang="en-US"/>
          </a:p>
        </p:txBody>
      </p:sp>
      <p:sp>
        <p:nvSpPr>
          <p:cNvPr id="1048873"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幻灯片图像占位符 1"/>
          <p:cNvSpPr>
            <a:spLocks noGrp="1" noRot="1" noChangeAspect="1"/>
          </p:cNvSpPr>
          <p:nvPr>
            <p:ph type="sldImg"/>
          </p:nvPr>
        </p:nvSpPr>
        <p:spPr/>
      </p:sp>
      <p:sp>
        <p:nvSpPr>
          <p:cNvPr id="1048625" name="备注占位符 2"/>
          <p:cNvSpPr>
            <a:spLocks noGrp="1"/>
          </p:cNvSpPr>
          <p:nvPr>
            <p:ph type="body" idx="1"/>
          </p:nvPr>
        </p:nvSpPr>
        <p:spPr/>
        <p:txBody>
          <a:bodyPr/>
          <a:lstStyle/>
          <a:p>
            <a:endParaRPr lang="zh-CN" altLang="en-US"/>
          </a:p>
        </p:txBody>
      </p:sp>
      <p:sp>
        <p:nvSpPr>
          <p:cNvPr id="1048626" name="灯片编号占位符 3"/>
          <p:cNvSpPr>
            <a:spLocks noGrp="1"/>
          </p:cNvSpPr>
          <p:nvPr>
            <p:ph type="sldNum" sz="quarter" idx="10"/>
          </p:nvPr>
        </p:nvSpPr>
        <p:spPr/>
        <p:txBody>
          <a:bodyPr/>
          <a:lstStyle/>
          <a:p>
            <a:fld id="{66F12646-107E-4EAD-9573-39087FBC261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8" name="幻灯片图像占位符 1"/>
          <p:cNvSpPr>
            <a:spLocks noGrp="1" noRot="1" noChangeAspect="1"/>
          </p:cNvSpPr>
          <p:nvPr>
            <p:ph type="sldImg"/>
          </p:nvPr>
        </p:nvSpPr>
        <p:spPr/>
      </p:sp>
      <p:sp>
        <p:nvSpPr>
          <p:cNvPr id="1048879" name="备注占位符 2"/>
          <p:cNvSpPr>
            <a:spLocks noGrp="1"/>
          </p:cNvSpPr>
          <p:nvPr>
            <p:ph type="body" idx="1"/>
          </p:nvPr>
        </p:nvSpPr>
        <p:spPr/>
        <p:txBody>
          <a:bodyPr/>
          <a:lstStyle/>
          <a:p>
            <a:endParaRPr lang="zh-CN" altLang="en-US"/>
          </a:p>
        </p:txBody>
      </p:sp>
      <p:sp>
        <p:nvSpPr>
          <p:cNvPr id="1048880"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5" name="幻灯片图像占位符 1"/>
          <p:cNvSpPr>
            <a:spLocks noGrp="1" noRot="1" noChangeAspect="1"/>
          </p:cNvSpPr>
          <p:nvPr>
            <p:ph type="sldImg"/>
          </p:nvPr>
        </p:nvSpPr>
        <p:spPr/>
      </p:sp>
      <p:sp>
        <p:nvSpPr>
          <p:cNvPr id="1048886" name="备注占位符 2"/>
          <p:cNvSpPr>
            <a:spLocks noGrp="1"/>
          </p:cNvSpPr>
          <p:nvPr>
            <p:ph type="body" idx="1"/>
          </p:nvPr>
        </p:nvSpPr>
        <p:spPr/>
        <p:txBody>
          <a:bodyPr/>
          <a:lstStyle/>
          <a:p>
            <a:endParaRPr lang="zh-CN" altLang="en-US"/>
          </a:p>
        </p:txBody>
      </p:sp>
      <p:sp>
        <p:nvSpPr>
          <p:cNvPr id="1048887"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2" name="幻灯片图像占位符 1"/>
          <p:cNvSpPr>
            <a:spLocks noGrp="1" noRot="1" noChangeAspect="1"/>
          </p:cNvSpPr>
          <p:nvPr>
            <p:ph type="sldImg"/>
          </p:nvPr>
        </p:nvSpPr>
        <p:spPr/>
      </p:sp>
      <p:sp>
        <p:nvSpPr>
          <p:cNvPr id="1048893" name="备注占位符 2"/>
          <p:cNvSpPr>
            <a:spLocks noGrp="1"/>
          </p:cNvSpPr>
          <p:nvPr>
            <p:ph type="body" idx="1"/>
          </p:nvPr>
        </p:nvSpPr>
        <p:spPr/>
        <p:txBody>
          <a:bodyPr/>
          <a:lstStyle/>
          <a:p>
            <a:endParaRPr lang="zh-CN" altLang="en-US"/>
          </a:p>
        </p:txBody>
      </p:sp>
      <p:sp>
        <p:nvSpPr>
          <p:cNvPr id="104889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幻灯片图像占位符 1"/>
          <p:cNvSpPr>
            <a:spLocks noGrp="1" noRot="1" noChangeAspect="1"/>
          </p:cNvSpPr>
          <p:nvPr>
            <p:ph type="sldImg"/>
          </p:nvPr>
        </p:nvSpPr>
        <p:spPr/>
      </p:sp>
      <p:sp>
        <p:nvSpPr>
          <p:cNvPr id="1048639" name="备注占位符 2"/>
          <p:cNvSpPr>
            <a:spLocks noGrp="1"/>
          </p:cNvSpPr>
          <p:nvPr>
            <p:ph type="body" idx="1"/>
          </p:nvPr>
        </p:nvSpPr>
        <p:spPr/>
        <p:txBody>
          <a:bodyPr/>
          <a:lstStyle/>
          <a:p>
            <a:endParaRPr lang="zh-CN" altLang="en-US"/>
          </a:p>
        </p:txBody>
      </p:sp>
      <p:sp>
        <p:nvSpPr>
          <p:cNvPr id="1048640" name="灯片编号占位符 3"/>
          <p:cNvSpPr>
            <a:spLocks noGrp="1"/>
          </p:cNvSpPr>
          <p:nvPr>
            <p:ph type="sldNum" sz="quarter" idx="10"/>
          </p:nvPr>
        </p:nvSpPr>
        <p:spPr/>
        <p:txBody>
          <a:bodyPr/>
          <a:lstStyle/>
          <a:p>
            <a:fld id="{66F12646-107E-4EAD-9573-39087FBC261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幻灯片图像占位符 1"/>
          <p:cNvSpPr>
            <a:spLocks noGrp="1" noRot="1" noChangeAspect="1"/>
          </p:cNvSpPr>
          <p:nvPr>
            <p:ph type="sldImg"/>
          </p:nvPr>
        </p:nvSpPr>
        <p:spPr/>
      </p:sp>
      <p:sp>
        <p:nvSpPr>
          <p:cNvPr id="1048649" name="备注占位符 2"/>
          <p:cNvSpPr>
            <a:spLocks noGrp="1"/>
          </p:cNvSpPr>
          <p:nvPr>
            <p:ph type="body" idx="1"/>
          </p:nvPr>
        </p:nvSpPr>
        <p:spPr/>
        <p:txBody>
          <a:bodyPr/>
          <a:lstStyle/>
          <a:p>
            <a:endParaRPr lang="zh-CN" altLang="en-US"/>
          </a:p>
        </p:txBody>
      </p:sp>
      <p:sp>
        <p:nvSpPr>
          <p:cNvPr id="1048650"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66F12646-107E-4EAD-9573-39087FBC261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幻灯片图像占位符 1"/>
          <p:cNvSpPr>
            <a:spLocks noGrp="1" noRot="1" noChangeAspect="1"/>
          </p:cNvSpPr>
          <p:nvPr>
            <p:ph type="sldImg"/>
          </p:nvPr>
        </p:nvSpPr>
        <p:spPr/>
      </p:sp>
      <p:sp>
        <p:nvSpPr>
          <p:cNvPr id="1048658" name="备注占位符 2"/>
          <p:cNvSpPr>
            <a:spLocks noGrp="1"/>
          </p:cNvSpPr>
          <p:nvPr>
            <p:ph type="body" idx="1"/>
          </p:nvPr>
        </p:nvSpPr>
        <p:spPr/>
        <p:txBody>
          <a:bodyPr/>
          <a:lstStyle/>
          <a:p>
            <a:endParaRPr lang="zh-CN" altLang="en-US"/>
          </a:p>
        </p:txBody>
      </p:sp>
      <p:sp>
        <p:nvSpPr>
          <p:cNvPr id="1048659" name="灯片编号占位符 3"/>
          <p:cNvSpPr>
            <a:spLocks noGrp="1"/>
          </p:cNvSpPr>
          <p:nvPr>
            <p:ph type="sldNum" sz="quarter" idx="10"/>
          </p:nvPr>
        </p:nvSpPr>
        <p:spPr/>
        <p:txBody>
          <a:bodyPr/>
          <a:lstStyle/>
          <a:p>
            <a:fld id="{66F12646-107E-4EAD-9573-39087FBC26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幻灯片图像占位符 1"/>
          <p:cNvSpPr>
            <a:spLocks noGrp="1" noRot="1" noChangeAspect="1"/>
          </p:cNvSpPr>
          <p:nvPr>
            <p:ph type="sldImg"/>
          </p:nvPr>
        </p:nvSpPr>
        <p:spPr/>
      </p:sp>
      <p:sp>
        <p:nvSpPr>
          <p:cNvPr id="1048667" name="备注占位符 2"/>
          <p:cNvSpPr>
            <a:spLocks noGrp="1"/>
          </p:cNvSpPr>
          <p:nvPr>
            <p:ph type="body" idx="1"/>
          </p:nvPr>
        </p:nvSpPr>
        <p:spPr/>
        <p:txBody>
          <a:bodyPr/>
          <a:lstStyle/>
          <a:p>
            <a:endParaRPr lang="zh-CN" altLang="en-US"/>
          </a:p>
        </p:txBody>
      </p:sp>
      <p:sp>
        <p:nvSpPr>
          <p:cNvPr id="1048668" name="灯片编号占位符 3"/>
          <p:cNvSpPr>
            <a:spLocks noGrp="1"/>
          </p:cNvSpPr>
          <p:nvPr>
            <p:ph type="sldNum" sz="quarter" idx="10"/>
          </p:nvPr>
        </p:nvSpPr>
        <p:spPr/>
        <p:txBody>
          <a:bodyPr/>
          <a:lstStyle/>
          <a:p>
            <a:fld id="{66F12646-107E-4EAD-9573-39087FBC261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幻灯片图像占位符 1"/>
          <p:cNvSpPr>
            <a:spLocks noGrp="1" noRot="1" noChangeAspect="1"/>
          </p:cNvSpPr>
          <p:nvPr>
            <p:ph type="sldImg"/>
          </p:nvPr>
        </p:nvSpPr>
        <p:spPr/>
      </p:sp>
      <p:sp>
        <p:nvSpPr>
          <p:cNvPr id="1048675" name="备注占位符 2"/>
          <p:cNvSpPr>
            <a:spLocks noGrp="1"/>
          </p:cNvSpPr>
          <p:nvPr>
            <p:ph type="body" idx="1"/>
          </p:nvPr>
        </p:nvSpPr>
        <p:spPr/>
        <p:txBody>
          <a:bodyPr/>
          <a:lstStyle/>
          <a:p>
            <a:endParaRPr lang="zh-CN" altLang="en-US"/>
          </a:p>
        </p:txBody>
      </p:sp>
      <p:sp>
        <p:nvSpPr>
          <p:cNvPr id="1048676" name="灯片编号占位符 3"/>
          <p:cNvSpPr>
            <a:spLocks noGrp="1"/>
          </p:cNvSpPr>
          <p:nvPr>
            <p:ph type="sldNum" sz="quarter" idx="10"/>
          </p:nvPr>
        </p:nvSpPr>
        <p:spPr/>
        <p:txBody>
          <a:bodyPr/>
          <a:lstStyle/>
          <a:p>
            <a:fld id="{66F12646-107E-4EAD-9573-39087FBC261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2" name="幻灯片图像占位符 1"/>
          <p:cNvSpPr>
            <a:spLocks noGrp="1" noRot="1" noChangeAspect="1"/>
          </p:cNvSpPr>
          <p:nvPr>
            <p:ph type="sldImg"/>
          </p:nvPr>
        </p:nvSpPr>
        <p:spPr/>
      </p:sp>
      <p:sp>
        <p:nvSpPr>
          <p:cNvPr id="104871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endParaRPr kumimoji="1" lang="zh-CN" altLang="en-US" dirty="0"/>
          </a:p>
        </p:txBody>
      </p:sp>
      <p:sp>
        <p:nvSpPr>
          <p:cNvPr id="1048714" name="幻灯片编号占位符 3"/>
          <p:cNvSpPr>
            <a:spLocks noGrp="1"/>
          </p:cNvSpPr>
          <p:nvPr>
            <p:ph type="sldNum" sz="quarter" idx="10"/>
          </p:nvPr>
        </p:nvSpPr>
        <p:spPr/>
        <p:txBody>
          <a:bodyPr/>
          <a:lstStyle/>
          <a:p>
            <a:fld id="{75F49825-2D34-774A-8E2F-5855C07F7543}"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1048582"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1048583" name="日期占位符 3"/>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950" name="标题 1"/>
          <p:cNvSpPr>
            <a:spLocks noGrp="1"/>
          </p:cNvSpPr>
          <p:nvPr>
            <p:ph type="title"/>
          </p:nvPr>
        </p:nvSpPr>
        <p:spPr/>
        <p:txBody>
          <a:bodyPr/>
          <a:lstStyle/>
          <a:p>
            <a:r>
              <a:rPr lang="zh-CN" altLang="en-US" smtClean="0"/>
              <a:t>单击此处编辑母版标题样式</a:t>
            </a:r>
            <a:endParaRPr lang="zh-CN" altLang="en-US"/>
          </a:p>
        </p:txBody>
      </p:sp>
      <p:sp>
        <p:nvSpPr>
          <p:cNvPr id="1048951"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52" name="日期占位符 3"/>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953" name="页脚占位符 4"/>
          <p:cNvSpPr>
            <a:spLocks noGrp="1"/>
          </p:cNvSpPr>
          <p:nvPr>
            <p:ph type="ftr" sz="quarter" idx="11"/>
          </p:nvPr>
        </p:nvSpPr>
        <p:spPr/>
        <p:txBody>
          <a:bodyPr/>
          <a:lstStyle/>
          <a:p>
            <a:endParaRPr lang="zh-CN" altLang="en-US"/>
          </a:p>
        </p:txBody>
      </p:sp>
      <p:sp>
        <p:nvSpPr>
          <p:cNvPr id="1048954" name="灯片编号占位符 5"/>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934"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1048935"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36" name="日期占位符 3"/>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937" name="页脚占位符 4"/>
          <p:cNvSpPr>
            <a:spLocks noGrp="1"/>
          </p:cNvSpPr>
          <p:nvPr>
            <p:ph type="ftr" sz="quarter" idx="11"/>
          </p:nvPr>
        </p:nvSpPr>
        <p:spPr/>
        <p:txBody>
          <a:bodyPr/>
          <a:lstStyle/>
          <a:p>
            <a:endParaRPr lang="zh-CN" altLang="en-US"/>
          </a:p>
        </p:txBody>
      </p:sp>
      <p:sp>
        <p:nvSpPr>
          <p:cNvPr id="1048938" name="灯片编号占位符 5"/>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1048920" name="日期占位符 2"/>
          <p:cNvSpPr>
            <a:spLocks noGrp="1"/>
          </p:cNvSpPr>
          <p:nvPr>
            <p:ph type="dt" sz="half" idx="10"/>
          </p:nvPr>
        </p:nvSpPr>
        <p:spPr/>
        <p:txBody>
          <a:bodyPr/>
          <a:lstStyle/>
          <a:p>
            <a:fld id="{10A4E3D3-4C71-4BD4-AD5A-985E55C27FD1}" type="datetimeFigureOut">
              <a:rPr lang="zh-CN" altLang="en-US" smtClean="0"/>
              <a:t>2019/6/16</a:t>
            </a:fld>
            <a:endParaRPr lang="zh-CN" altLang="en-US"/>
          </a:p>
        </p:txBody>
      </p:sp>
      <p:sp>
        <p:nvSpPr>
          <p:cNvPr id="1048921" name="页脚占位符 3"/>
          <p:cNvSpPr>
            <a:spLocks noGrp="1"/>
          </p:cNvSpPr>
          <p:nvPr>
            <p:ph type="ftr" sz="quarter" idx="11"/>
          </p:nvPr>
        </p:nvSpPr>
        <p:spPr/>
        <p:txBody>
          <a:bodyPr/>
          <a:lstStyle/>
          <a:p>
            <a:endParaRPr lang="zh-CN" altLang="en-US"/>
          </a:p>
        </p:txBody>
      </p:sp>
      <p:sp>
        <p:nvSpPr>
          <p:cNvPr id="1048922" name="灯片编号占位符 4"/>
          <p:cNvSpPr>
            <a:spLocks noGrp="1"/>
          </p:cNvSpPr>
          <p:nvPr>
            <p:ph type="sldNum" sz="quarter" idx="12"/>
          </p:nvPr>
        </p:nvSpPr>
        <p:spPr/>
        <p:txBody>
          <a:bodyPr/>
          <a:lstStyle/>
          <a:p>
            <a:fld id="{D5052AD2-CA5D-4B54-9E77-EBD7962E501E}" type="slidenum">
              <a:rPr lang="zh-CN" altLang="en-US" smtClean="0"/>
              <a:t>‹#›</a:t>
            </a:fld>
            <a:endParaRPr lang="zh-CN" altLang="en-US"/>
          </a:p>
        </p:txBody>
      </p:sp>
      <p:sp>
        <p:nvSpPr>
          <p:cNvPr id="1048923" name="Oval 9"/>
          <p:cNvSpPr>
            <a:spLocks noChangeArrowheads="1"/>
          </p:cNvSpPr>
          <p:nvPr userDrawn="1"/>
        </p:nvSpPr>
        <p:spPr bwMode="auto">
          <a:xfrm>
            <a:off x="5256185" y="-244950"/>
            <a:ext cx="414268" cy="415053"/>
          </a:xfrm>
          <a:prstGeom prst="ellipse">
            <a:avLst/>
          </a:prstGeom>
          <a:solidFill>
            <a:schemeClr val="accent5">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24" name="Oval 10"/>
          <p:cNvSpPr>
            <a:spLocks noChangeArrowheads="1"/>
          </p:cNvSpPr>
          <p:nvPr userDrawn="1"/>
        </p:nvSpPr>
        <p:spPr bwMode="auto">
          <a:xfrm>
            <a:off x="4212506" y="-217909"/>
            <a:ext cx="576113" cy="574257"/>
          </a:xfrm>
          <a:prstGeom prst="ellipse">
            <a:avLst/>
          </a:prstGeom>
          <a:solidFill>
            <a:schemeClr val="accent6">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25" name="Oval 11"/>
          <p:cNvSpPr>
            <a:spLocks noChangeArrowheads="1"/>
          </p:cNvSpPr>
          <p:nvPr userDrawn="1"/>
        </p:nvSpPr>
        <p:spPr bwMode="auto">
          <a:xfrm>
            <a:off x="3861263" y="-218108"/>
            <a:ext cx="413762" cy="412834"/>
          </a:xfrm>
          <a:prstGeom prst="ellipse">
            <a:avLst/>
          </a:prstGeom>
          <a:solidFill>
            <a:schemeClr val="accent4">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26" name="Oval 13"/>
          <p:cNvSpPr>
            <a:spLocks noChangeArrowheads="1"/>
          </p:cNvSpPr>
          <p:nvPr userDrawn="1"/>
        </p:nvSpPr>
        <p:spPr bwMode="auto">
          <a:xfrm>
            <a:off x="5457713" y="205810"/>
            <a:ext cx="86278" cy="87205"/>
          </a:xfrm>
          <a:prstGeom prst="ellipse">
            <a:avLst/>
          </a:prstGeom>
          <a:solidFill>
            <a:schemeClr val="accent4">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27" name="Oval 14"/>
          <p:cNvSpPr>
            <a:spLocks noChangeArrowheads="1"/>
          </p:cNvSpPr>
          <p:nvPr userDrawn="1"/>
        </p:nvSpPr>
        <p:spPr bwMode="auto">
          <a:xfrm>
            <a:off x="3172053" y="45654"/>
            <a:ext cx="85350" cy="85350"/>
          </a:xfrm>
          <a:prstGeom prst="ellipse">
            <a:avLst/>
          </a:prstGeom>
          <a:solidFill>
            <a:schemeClr val="accent1">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28" name="Freeform 16"/>
          <p:cNvSpPr/>
          <p:nvPr userDrawn="1"/>
        </p:nvSpPr>
        <p:spPr bwMode="auto">
          <a:xfrm>
            <a:off x="4638329" y="-153075"/>
            <a:ext cx="376653" cy="377581"/>
          </a:xfrm>
          <a:custGeom>
            <a:avLst/>
            <a:gdLst>
              <a:gd name="T0" fmla="*/ 201 w 203"/>
              <a:gd name="T1" fmla="*/ 98 h 203"/>
              <a:gd name="T2" fmla="*/ 105 w 203"/>
              <a:gd name="T3" fmla="*/ 201 h 203"/>
              <a:gd name="T4" fmla="*/ 1 w 203"/>
              <a:gd name="T5" fmla="*/ 105 h 203"/>
              <a:gd name="T6" fmla="*/ 98 w 203"/>
              <a:gd name="T7" fmla="*/ 1 h 203"/>
              <a:gd name="T8" fmla="*/ 201 w 203"/>
              <a:gd name="T9" fmla="*/ 98 h 203"/>
            </a:gdLst>
            <a:ahLst/>
            <a:cxnLst>
              <a:cxn ang="0">
                <a:pos x="T0" y="T1"/>
              </a:cxn>
              <a:cxn ang="0">
                <a:pos x="T2" y="T3"/>
              </a:cxn>
              <a:cxn ang="0">
                <a:pos x="T4" y="T5"/>
              </a:cxn>
              <a:cxn ang="0">
                <a:pos x="T6" y="T7"/>
              </a:cxn>
              <a:cxn ang="0">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chemeClr val="accent1">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29" name="Oval 17"/>
          <p:cNvSpPr>
            <a:spLocks noChangeArrowheads="1"/>
          </p:cNvSpPr>
          <p:nvPr userDrawn="1"/>
        </p:nvSpPr>
        <p:spPr bwMode="auto">
          <a:xfrm>
            <a:off x="3790756" y="170728"/>
            <a:ext cx="141013" cy="143796"/>
          </a:xfrm>
          <a:prstGeom prst="ellipse">
            <a:avLst/>
          </a:prstGeom>
          <a:solidFill>
            <a:srgbClr val="00A0E9">
              <a:alpha val="7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30" name="Oval 19"/>
          <p:cNvSpPr>
            <a:spLocks noChangeArrowheads="1"/>
          </p:cNvSpPr>
          <p:nvPr userDrawn="1"/>
        </p:nvSpPr>
        <p:spPr bwMode="auto">
          <a:xfrm>
            <a:off x="3412525" y="-117915"/>
            <a:ext cx="312641" cy="312641"/>
          </a:xfrm>
          <a:prstGeom prst="ellipse">
            <a:avLst/>
          </a:prstGeom>
          <a:solidFill>
            <a:schemeClr val="accent3">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31" name="Oval 20"/>
          <p:cNvSpPr>
            <a:spLocks noChangeArrowheads="1"/>
          </p:cNvSpPr>
          <p:nvPr userDrawn="1"/>
        </p:nvSpPr>
        <p:spPr bwMode="auto">
          <a:xfrm>
            <a:off x="5076056" y="-49264"/>
            <a:ext cx="312641" cy="314496"/>
          </a:xfrm>
          <a:prstGeom prst="ellipse">
            <a:avLst/>
          </a:prstGeom>
          <a:solidFill>
            <a:schemeClr val="accent3">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32" name="Oval 21"/>
          <p:cNvSpPr>
            <a:spLocks noChangeArrowheads="1"/>
          </p:cNvSpPr>
          <p:nvPr userDrawn="1"/>
        </p:nvSpPr>
        <p:spPr bwMode="auto">
          <a:xfrm>
            <a:off x="5801903" y="-38099"/>
            <a:ext cx="99390" cy="99388"/>
          </a:xfrm>
          <a:prstGeom prst="ellipse">
            <a:avLst/>
          </a:prstGeom>
          <a:solidFill>
            <a:schemeClr val="accent6">
              <a:alpha val="7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933" name="Oval 11"/>
          <p:cNvSpPr>
            <a:spLocks noChangeArrowheads="1"/>
          </p:cNvSpPr>
          <p:nvPr userDrawn="1"/>
        </p:nvSpPr>
        <p:spPr bwMode="auto">
          <a:xfrm>
            <a:off x="4398383" y="194726"/>
            <a:ext cx="249471" cy="248912"/>
          </a:xfrm>
          <a:prstGeom prst="ellipse">
            <a:avLst/>
          </a:prstGeom>
          <a:solidFill>
            <a:srgbClr val="00A0E9">
              <a:alpha val="7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907" name="标题 1"/>
          <p:cNvSpPr>
            <a:spLocks noGrp="1"/>
          </p:cNvSpPr>
          <p:nvPr>
            <p:ph type="title"/>
          </p:nvPr>
        </p:nvSpPr>
        <p:spPr/>
        <p:txBody>
          <a:bodyPr/>
          <a:lstStyle/>
          <a:p>
            <a:r>
              <a:rPr lang="zh-CN" altLang="en-US" smtClean="0"/>
              <a:t>单击此处编辑母版标题样式</a:t>
            </a:r>
            <a:endParaRPr lang="zh-CN" altLang="en-US"/>
          </a:p>
        </p:txBody>
      </p:sp>
      <p:sp>
        <p:nvSpPr>
          <p:cNvPr id="1048908"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09" name="日期占位符 3"/>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910" name="页脚占位符 4"/>
          <p:cNvSpPr>
            <a:spLocks noGrp="1"/>
          </p:cNvSpPr>
          <p:nvPr>
            <p:ph type="ftr" sz="quarter" idx="11"/>
          </p:nvPr>
        </p:nvSpPr>
        <p:spPr/>
        <p:txBody>
          <a:bodyPr/>
          <a:lstStyle/>
          <a:p>
            <a:endParaRPr lang="zh-CN" altLang="en-US"/>
          </a:p>
        </p:txBody>
      </p:sp>
      <p:sp>
        <p:nvSpPr>
          <p:cNvPr id="1048911" name="灯片编号占位符 5"/>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945"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1048946"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1048947" name="日期占位符 3"/>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948" name="页脚占位符 4"/>
          <p:cNvSpPr>
            <a:spLocks noGrp="1"/>
          </p:cNvSpPr>
          <p:nvPr>
            <p:ph type="ftr" sz="quarter" idx="11"/>
          </p:nvPr>
        </p:nvSpPr>
        <p:spPr/>
        <p:txBody>
          <a:bodyPr/>
          <a:lstStyle/>
          <a:p>
            <a:endParaRPr lang="zh-CN" altLang="en-US"/>
          </a:p>
        </p:txBody>
      </p:sp>
      <p:sp>
        <p:nvSpPr>
          <p:cNvPr id="1048949" name="灯片编号占位符 5"/>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901" name="标题 1"/>
          <p:cNvSpPr>
            <a:spLocks noGrp="1"/>
          </p:cNvSpPr>
          <p:nvPr>
            <p:ph type="title"/>
          </p:nvPr>
        </p:nvSpPr>
        <p:spPr/>
        <p:txBody>
          <a:bodyPr/>
          <a:lstStyle/>
          <a:p>
            <a:r>
              <a:rPr lang="zh-CN" altLang="en-US" smtClean="0"/>
              <a:t>单击此处编辑母版标题样式</a:t>
            </a:r>
            <a:endParaRPr lang="zh-CN" altLang="en-US"/>
          </a:p>
        </p:txBody>
      </p:sp>
      <p:sp>
        <p:nvSpPr>
          <p:cNvPr id="1048902"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03"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04" name="日期占位符 4"/>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905" name="页脚占位符 5"/>
          <p:cNvSpPr>
            <a:spLocks noGrp="1"/>
          </p:cNvSpPr>
          <p:nvPr>
            <p:ph type="ftr" sz="quarter" idx="11"/>
          </p:nvPr>
        </p:nvSpPr>
        <p:spPr/>
        <p:txBody>
          <a:bodyPr/>
          <a:lstStyle/>
          <a:p>
            <a:endParaRPr lang="zh-CN" altLang="en-US"/>
          </a:p>
        </p:txBody>
      </p:sp>
      <p:sp>
        <p:nvSpPr>
          <p:cNvPr id="1048906" name="灯片编号占位符 6"/>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91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104891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4891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1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4891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17" name="日期占位符 6"/>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918" name="页脚占位符 7"/>
          <p:cNvSpPr>
            <a:spLocks noGrp="1"/>
          </p:cNvSpPr>
          <p:nvPr>
            <p:ph type="ftr" sz="quarter" idx="11"/>
          </p:nvPr>
        </p:nvSpPr>
        <p:spPr/>
        <p:txBody>
          <a:bodyPr/>
          <a:lstStyle/>
          <a:p>
            <a:endParaRPr lang="zh-CN" altLang="en-US"/>
          </a:p>
        </p:txBody>
      </p:sp>
      <p:sp>
        <p:nvSpPr>
          <p:cNvPr id="1048919" name="灯片编号占位符 8"/>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8596" name="日期占位符 2"/>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597" name="页脚占位符 3"/>
          <p:cNvSpPr>
            <a:spLocks noGrp="1"/>
          </p:cNvSpPr>
          <p:nvPr>
            <p:ph type="ftr" sz="quarter" idx="11"/>
          </p:nvPr>
        </p:nvSpPr>
        <p:spPr/>
        <p:txBody>
          <a:bodyPr/>
          <a:lstStyle/>
          <a:p>
            <a:endParaRPr lang="zh-CN" altLang="en-US"/>
          </a:p>
        </p:txBody>
      </p:sp>
      <p:sp>
        <p:nvSpPr>
          <p:cNvPr id="1048598" name="灯片编号占位符 4"/>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3"/>
        </a:solidFill>
        <a:effectLst/>
      </p:bgPr>
    </p:bg>
    <p:spTree>
      <p:nvGrpSpPr>
        <p:cNvPr id="1" name=""/>
        <p:cNvGrpSpPr/>
        <p:nvPr/>
      </p:nvGrpSpPr>
      <p:grpSpPr>
        <a:xfrm>
          <a:off x="0" y="0"/>
          <a:ext cx="0" cy="0"/>
          <a:chOff x="0" y="0"/>
          <a:chExt cx="0" cy="0"/>
        </a:xfrm>
      </p:grpSpPr>
      <p:sp>
        <p:nvSpPr>
          <p:cNvPr id="1048627" name="日期占位符 1"/>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628" name="页脚占位符 2"/>
          <p:cNvSpPr>
            <a:spLocks noGrp="1"/>
          </p:cNvSpPr>
          <p:nvPr>
            <p:ph type="ftr" sz="quarter" idx="11"/>
          </p:nvPr>
        </p:nvSpPr>
        <p:spPr/>
        <p:txBody>
          <a:bodyPr/>
          <a:lstStyle/>
          <a:p>
            <a:endParaRPr lang="zh-CN" altLang="en-US"/>
          </a:p>
        </p:txBody>
      </p:sp>
      <p:sp>
        <p:nvSpPr>
          <p:cNvPr id="1048629" name="灯片编号占位符 3"/>
          <p:cNvSpPr>
            <a:spLocks noGrp="1"/>
          </p:cNvSpPr>
          <p:nvPr>
            <p:ph type="sldNum" sz="quarter" idx="12"/>
          </p:nvPr>
        </p:nvSpPr>
        <p:spPr/>
        <p:txBody>
          <a:bodyPr/>
          <a:lstStyle/>
          <a:p>
            <a:fld id="{0AA18487-0B25-4B43-81C1-C08ED27924AB}" type="slidenum">
              <a:rPr lang="zh-CN" altLang="en-US" smtClean="0"/>
              <a:t>‹#›</a:t>
            </a:fld>
            <a:endParaRPr lang="zh-CN" altLang="en-US"/>
          </a:p>
        </p:txBody>
      </p:sp>
      <p:pic>
        <p:nvPicPr>
          <p:cNvPr id="2097176" name="Picture 7" descr="D:\1变色龙模板\2016.6\清新文艺花朵通用汇报模板\6.png"/>
          <p:cNvPicPr>
            <a:picLocks noChangeAspect="1" noChangeArrowheads="1"/>
          </p:cNvPicPr>
          <p:nvPr userDrawn="1"/>
        </p:nvPicPr>
        <p:blipFill>
          <a:blip r:embed="rId2" cstate="print"/>
          <a:srcRect/>
          <a:stretch>
            <a:fillRect/>
          </a:stretch>
        </p:blipFill>
        <p:spPr bwMode="auto">
          <a:xfrm rot="16200000" flipV="1">
            <a:off x="4136213" y="-572326"/>
            <a:ext cx="1676400" cy="2821050"/>
          </a:xfrm>
          <a:prstGeom prst="rect">
            <a:avLst/>
          </a:prstGeom>
          <a:noFill/>
        </p:spPr>
      </p:pic>
      <p:pic>
        <p:nvPicPr>
          <p:cNvPr id="2097177" name="Picture 8" descr="D:\1变色龙模板\2016.6\清新文艺花朵通用汇报模板\7.png"/>
          <p:cNvPicPr>
            <a:picLocks noChangeAspect="1" noChangeArrowheads="1"/>
          </p:cNvPicPr>
          <p:nvPr userDrawn="1"/>
        </p:nvPicPr>
        <p:blipFill>
          <a:blip r:embed="rId3" cstate="print"/>
          <a:srcRect/>
          <a:stretch>
            <a:fillRect/>
          </a:stretch>
        </p:blipFill>
        <p:spPr bwMode="auto">
          <a:xfrm>
            <a:off x="899592" y="0"/>
            <a:ext cx="3236913" cy="1279525"/>
          </a:xfrm>
          <a:prstGeom prst="rect">
            <a:avLst/>
          </a:prstGeom>
          <a:noFill/>
        </p:spPr>
      </p:pic>
      <p:grpSp>
        <p:nvGrpSpPr>
          <p:cNvPr id="73" name="组合 6"/>
          <p:cNvGrpSpPr/>
          <p:nvPr userDrawn="1"/>
        </p:nvGrpSpPr>
        <p:grpSpPr>
          <a:xfrm>
            <a:off x="179088" y="164266"/>
            <a:ext cx="8785400" cy="4824536"/>
            <a:chOff x="225017" y="203200"/>
            <a:chExt cx="8693542" cy="4733664"/>
          </a:xfrm>
        </p:grpSpPr>
        <p:sp>
          <p:nvSpPr>
            <p:cNvPr id="1048630" name="矩形 7"/>
            <p:cNvSpPr/>
            <p:nvPr/>
          </p:nvSpPr>
          <p:spPr>
            <a:xfrm>
              <a:off x="225017" y="203200"/>
              <a:ext cx="8693542" cy="4733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1" name="矩形 8"/>
            <p:cNvSpPr/>
            <p:nvPr/>
          </p:nvSpPr>
          <p:spPr>
            <a:xfrm>
              <a:off x="321309" y="298241"/>
              <a:ext cx="8500958" cy="454358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178" name="Picture 3" descr="D:\1变色龙模板\2016.6\清新文艺花朵通用汇报模板\2.png"/>
          <p:cNvPicPr>
            <a:picLocks noChangeAspect="1" noChangeArrowheads="1"/>
          </p:cNvPicPr>
          <p:nvPr userDrawn="1"/>
        </p:nvPicPr>
        <p:blipFill>
          <a:blip r:embed="rId4" cstate="print"/>
          <a:srcRect/>
          <a:stretch>
            <a:fillRect/>
          </a:stretch>
        </p:blipFill>
        <p:spPr bwMode="auto">
          <a:xfrm>
            <a:off x="5802832" y="0"/>
            <a:ext cx="3341167" cy="1140405"/>
          </a:xfrm>
          <a:prstGeom prst="rect">
            <a:avLst/>
          </a:prstGeom>
          <a:noFill/>
          <a:effectLst>
            <a:outerShdw blurRad="254000" dir="2700000" algn="tl" rotWithShape="0">
              <a:schemeClr val="accent1">
                <a:lumMod val="50000"/>
                <a:alpha val="20000"/>
              </a:schemeClr>
            </a:outerShdw>
          </a:effectLst>
        </p:spPr>
      </p:pic>
      <p:pic>
        <p:nvPicPr>
          <p:cNvPr id="2097179" name="Picture 5" descr="D:\1变色龙模板\2016.6\清新文艺花朵通用汇报模板\4.png"/>
          <p:cNvPicPr>
            <a:picLocks noChangeAspect="1" noChangeArrowheads="1"/>
          </p:cNvPicPr>
          <p:nvPr userDrawn="1"/>
        </p:nvPicPr>
        <p:blipFill>
          <a:blip r:embed="rId5" cstate="print"/>
          <a:srcRect/>
          <a:stretch>
            <a:fillRect/>
          </a:stretch>
        </p:blipFill>
        <p:spPr bwMode="auto">
          <a:xfrm rot="10800000">
            <a:off x="3287145" y="-1"/>
            <a:ext cx="713314" cy="449530"/>
          </a:xfrm>
          <a:prstGeom prst="rect">
            <a:avLst/>
          </a:prstGeom>
          <a:noFill/>
          <a:effectLst>
            <a:outerShdw blurRad="254000" dir="2700000" algn="tl" rotWithShape="0">
              <a:schemeClr val="accent1">
                <a:lumMod val="50000"/>
                <a:alpha val="20000"/>
              </a:schemeClr>
            </a:outerShdw>
          </a:effectLst>
        </p:spPr>
      </p:pic>
      <p:pic>
        <p:nvPicPr>
          <p:cNvPr id="2097180" name="Picture 4" descr="D:\1变色龙模板\2016.6\清新文艺花朵通用汇报模板\3.png"/>
          <p:cNvPicPr>
            <a:picLocks noChangeAspect="1" noChangeArrowheads="1"/>
          </p:cNvPicPr>
          <p:nvPr userDrawn="1"/>
        </p:nvPicPr>
        <p:blipFill>
          <a:blip r:embed="rId6" cstate="print"/>
          <a:srcRect/>
          <a:stretch>
            <a:fillRect/>
          </a:stretch>
        </p:blipFill>
        <p:spPr bwMode="auto">
          <a:xfrm rot="10800000">
            <a:off x="-19834" y="-1"/>
            <a:ext cx="2795656" cy="1140406"/>
          </a:xfrm>
          <a:prstGeom prst="rect">
            <a:avLst/>
          </a:prstGeom>
          <a:noFill/>
          <a:effectLst>
            <a:outerShdw blurRad="254000" dir="2700000" algn="tl" rotWithShape="0">
              <a:schemeClr val="accent1">
                <a:lumMod val="50000"/>
                <a:alpha val="20000"/>
              </a:scheme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955"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1048956"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57"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048958" name="日期占位符 4"/>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959" name="页脚占位符 5"/>
          <p:cNvSpPr>
            <a:spLocks noGrp="1"/>
          </p:cNvSpPr>
          <p:nvPr>
            <p:ph type="ftr" sz="quarter" idx="11"/>
          </p:nvPr>
        </p:nvSpPr>
        <p:spPr/>
        <p:txBody>
          <a:bodyPr/>
          <a:lstStyle/>
          <a:p>
            <a:endParaRPr lang="zh-CN" altLang="en-US"/>
          </a:p>
        </p:txBody>
      </p:sp>
      <p:sp>
        <p:nvSpPr>
          <p:cNvPr id="1048960" name="灯片编号占位符 6"/>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939"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1048940"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941"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048942" name="日期占位符 4"/>
          <p:cNvSpPr>
            <a:spLocks noGrp="1"/>
          </p:cNvSpPr>
          <p:nvPr>
            <p:ph type="dt" sz="half" idx="10"/>
          </p:nvPr>
        </p:nvSpPr>
        <p:spPr/>
        <p:txBody>
          <a:bodyPr/>
          <a:lstStyle/>
          <a:p>
            <a:fld id="{7D30DFA8-A606-4BEB-BCAF-BBC7638E2D98}" type="datetimeFigureOut">
              <a:rPr lang="zh-CN" altLang="en-US" smtClean="0"/>
              <a:t>2019/6/16</a:t>
            </a:fld>
            <a:endParaRPr lang="zh-CN" altLang="en-US"/>
          </a:p>
        </p:txBody>
      </p:sp>
      <p:sp>
        <p:nvSpPr>
          <p:cNvPr id="1048943" name="页脚占位符 5"/>
          <p:cNvSpPr>
            <a:spLocks noGrp="1"/>
          </p:cNvSpPr>
          <p:nvPr>
            <p:ph type="ftr" sz="quarter" idx="11"/>
          </p:nvPr>
        </p:nvSpPr>
        <p:spPr/>
        <p:txBody>
          <a:bodyPr/>
          <a:lstStyle/>
          <a:p>
            <a:endParaRPr lang="zh-CN" altLang="en-US"/>
          </a:p>
        </p:txBody>
      </p:sp>
      <p:sp>
        <p:nvSpPr>
          <p:cNvPr id="1048944" name="灯片编号占位符 6"/>
          <p:cNvSpPr>
            <a:spLocks noGrp="1"/>
          </p:cNvSpPr>
          <p:nvPr>
            <p:ph type="sldNum" sz="quarter" idx="12"/>
          </p:nvPr>
        </p:nvSpPr>
        <p:spPr/>
        <p:txBody>
          <a:bodyPr/>
          <a:lstStyle/>
          <a:p>
            <a:fld id="{0AA18487-0B25-4B43-81C1-C08ED27924A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1048577"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578"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D30DFA8-A606-4BEB-BCAF-BBC7638E2D98}" type="datetimeFigureOut">
              <a:rPr lang="zh-CN" altLang="en-US" smtClean="0"/>
              <a:t>2019/6/16</a:t>
            </a:fld>
            <a:endParaRPr lang="zh-CN" altLang="en-US"/>
          </a:p>
        </p:txBody>
      </p:sp>
      <p:sp>
        <p:nvSpPr>
          <p:cNvPr id="1048579"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AA18487-0B25-4B43-81C1-C08ED27924A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xml"/><Relationship Id="rId26" Type="http://schemas.openxmlformats.org/officeDocument/2006/relationships/image" Target="../media/image10.png"/><Relationship Id="rId3" Type="http://schemas.openxmlformats.org/officeDocument/2006/relationships/tags" Target="../tags/tag3.xml"/><Relationship Id="rId21" Type="http://schemas.openxmlformats.org/officeDocument/2006/relationships/image" Target="../media/image6.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xml"/><Relationship Id="rId25" Type="http://schemas.openxmlformats.org/officeDocument/2006/relationships/image" Target="../media/image9.png"/><Relationship Id="rId2" Type="http://schemas.openxmlformats.org/officeDocument/2006/relationships/tags" Target="../tags/tag2.xml"/><Relationship Id="rId16" Type="http://schemas.openxmlformats.org/officeDocument/2006/relationships/tags" Target="../tags/tag14.xml"/><Relationship Id="rId20" Type="http://schemas.openxmlformats.org/officeDocument/2006/relationships/image" Target="../media/image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8.png"/><Relationship Id="rId5" Type="http://schemas.openxmlformats.org/officeDocument/2006/relationships/tags" Target="../tags/tag5.xml"/><Relationship Id="rId15" Type="http://schemas.openxmlformats.org/officeDocument/2006/relationships/audio" Target="../media/media1.mp3"/><Relationship Id="rId23" Type="http://schemas.openxmlformats.org/officeDocument/2006/relationships/image" Target="../media/image3.png"/><Relationship Id="rId28" Type="http://schemas.openxmlformats.org/officeDocument/2006/relationships/image" Target="../media/image12.png"/><Relationship Id="rId10" Type="http://schemas.openxmlformats.org/officeDocument/2006/relationships/tags" Target="../tags/tag10.xml"/><Relationship Id="rId19" Type="http://schemas.openxmlformats.org/officeDocument/2006/relationships/image" Target="../media/image1.png"/><Relationship Id="rId4" Type="http://schemas.openxmlformats.org/officeDocument/2006/relationships/tags" Target="../tags/tag4.xml"/><Relationship Id="rId9" Type="http://schemas.openxmlformats.org/officeDocument/2006/relationships/tags" Target="../tags/tag9.xml"/><Relationship Id="rId14" Type="http://schemas.microsoft.com/office/2007/relationships/media" Target="../media/media1.mp3"/><Relationship Id="rId22" Type="http://schemas.openxmlformats.org/officeDocument/2006/relationships/image" Target="../media/image7.png"/><Relationship Id="rId27"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A_淘宝店chenying0907 7" descr="D:\1变色龙模板\2016.6\清新文艺花朵通用汇报模板\6.png"/>
          <p:cNvPicPr>
            <a:picLocks noChangeAspect="1" noChangeArrowheads="1"/>
          </p:cNvPicPr>
          <p:nvPr>
            <p:custDataLst>
              <p:tags r:id="rId1"/>
            </p:custDataLst>
          </p:nvPr>
        </p:nvPicPr>
        <p:blipFill>
          <a:blip r:embed="rId19" cstate="print"/>
          <a:srcRect/>
          <a:stretch>
            <a:fillRect/>
          </a:stretch>
        </p:blipFill>
        <p:spPr bwMode="auto">
          <a:xfrm>
            <a:off x="7485266" y="843558"/>
            <a:ext cx="1676400" cy="2786063"/>
          </a:xfrm>
          <a:prstGeom prst="rect">
            <a:avLst/>
          </a:prstGeom>
          <a:noFill/>
        </p:spPr>
      </p:pic>
      <p:pic>
        <p:nvPicPr>
          <p:cNvPr id="2097153" name="PA_淘宝店chenying0907 8" descr="D:\1变色龙模板\2016.6\清新文艺花朵通用汇报模板\7.png"/>
          <p:cNvPicPr>
            <a:picLocks noChangeAspect="1" noChangeArrowheads="1"/>
          </p:cNvPicPr>
          <p:nvPr>
            <p:custDataLst>
              <p:tags r:id="rId2"/>
            </p:custDataLst>
          </p:nvPr>
        </p:nvPicPr>
        <p:blipFill>
          <a:blip r:embed="rId20" cstate="print"/>
          <a:srcRect/>
          <a:stretch>
            <a:fillRect/>
          </a:stretch>
        </p:blipFill>
        <p:spPr bwMode="auto">
          <a:xfrm>
            <a:off x="2250327" y="0"/>
            <a:ext cx="3236913" cy="1279525"/>
          </a:xfrm>
          <a:prstGeom prst="rect">
            <a:avLst/>
          </a:prstGeom>
          <a:noFill/>
        </p:spPr>
      </p:pic>
      <p:pic>
        <p:nvPicPr>
          <p:cNvPr id="2097154" name="PA_淘宝店chenying0907 9" descr="D:\1变色龙模板\2016.6\清新文艺花朵通用汇报模板\8.png"/>
          <p:cNvPicPr>
            <a:picLocks noChangeAspect="1" noChangeArrowheads="1"/>
          </p:cNvPicPr>
          <p:nvPr>
            <p:custDataLst>
              <p:tags r:id="rId3"/>
            </p:custDataLst>
          </p:nvPr>
        </p:nvPicPr>
        <p:blipFill>
          <a:blip r:embed="rId21" cstate="print"/>
          <a:srcRect/>
          <a:stretch>
            <a:fillRect/>
          </a:stretch>
        </p:blipFill>
        <p:spPr bwMode="auto">
          <a:xfrm>
            <a:off x="-2388" y="788936"/>
            <a:ext cx="2335213" cy="4376737"/>
          </a:xfrm>
          <a:prstGeom prst="rect">
            <a:avLst/>
          </a:prstGeom>
          <a:noFill/>
        </p:spPr>
      </p:pic>
      <p:pic>
        <p:nvPicPr>
          <p:cNvPr id="2097155" name="PA_淘宝店chenying0907 10" descr="D:\1变色龙模板\2016.6\清新文艺花朵通用汇报模板\9.png"/>
          <p:cNvPicPr>
            <a:picLocks noChangeAspect="1" noChangeArrowheads="1"/>
          </p:cNvPicPr>
          <p:nvPr>
            <p:custDataLst>
              <p:tags r:id="rId4"/>
            </p:custDataLst>
          </p:nvPr>
        </p:nvPicPr>
        <p:blipFill>
          <a:blip r:embed="rId22" cstate="print"/>
          <a:srcRect/>
          <a:stretch>
            <a:fillRect/>
          </a:stretch>
        </p:blipFill>
        <p:spPr bwMode="auto">
          <a:xfrm>
            <a:off x="2627784" y="4455319"/>
            <a:ext cx="3316288" cy="706437"/>
          </a:xfrm>
          <a:prstGeom prst="rect">
            <a:avLst/>
          </a:prstGeom>
          <a:noFill/>
        </p:spPr>
      </p:pic>
      <p:grpSp>
        <p:nvGrpSpPr>
          <p:cNvPr id="27" name="PA_组合 4"/>
          <p:cNvGrpSpPr/>
          <p:nvPr>
            <p:custDataLst>
              <p:tags r:id="rId5"/>
            </p:custDataLst>
          </p:nvPr>
        </p:nvGrpSpPr>
        <p:grpSpPr>
          <a:xfrm>
            <a:off x="240497" y="118835"/>
            <a:ext cx="8582170" cy="4665932"/>
            <a:chOff x="225017" y="203200"/>
            <a:chExt cx="8693542" cy="4733664"/>
          </a:xfrm>
        </p:grpSpPr>
        <p:sp>
          <p:nvSpPr>
            <p:cNvPr id="1048586" name="淘宝店chenying0907 3"/>
            <p:cNvSpPr/>
            <p:nvPr/>
          </p:nvSpPr>
          <p:spPr>
            <a:xfrm>
              <a:off x="225017" y="203200"/>
              <a:ext cx="8693542" cy="4733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7" name="淘宝店chenying0907 13"/>
            <p:cNvSpPr/>
            <p:nvPr/>
          </p:nvSpPr>
          <p:spPr>
            <a:xfrm>
              <a:off x="321309" y="298241"/>
              <a:ext cx="8500958" cy="454358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156" name="PA_淘宝店chenying0907 3" descr="D:\1变色龙模板\2016.6\清新文艺花朵通用汇报模板\2.png"/>
          <p:cNvPicPr>
            <a:picLocks noChangeAspect="1" noChangeArrowheads="1"/>
          </p:cNvPicPr>
          <p:nvPr>
            <p:custDataLst>
              <p:tags r:id="rId6"/>
            </p:custDataLst>
          </p:nvPr>
        </p:nvPicPr>
        <p:blipFill>
          <a:blip r:embed="rId23" cstate="print"/>
          <a:srcRect/>
          <a:stretch>
            <a:fillRect/>
          </a:stretch>
        </p:blipFill>
        <p:spPr bwMode="auto">
          <a:xfrm>
            <a:off x="4572000" y="0"/>
            <a:ext cx="4572000" cy="1560512"/>
          </a:xfrm>
          <a:prstGeom prst="rect">
            <a:avLst/>
          </a:prstGeom>
          <a:noFill/>
          <a:effectLst>
            <a:outerShdw blurRad="254000" dist="63500" dir="2700000" algn="tl" rotWithShape="0">
              <a:schemeClr val="accent1">
                <a:lumMod val="50000"/>
                <a:alpha val="20000"/>
              </a:schemeClr>
            </a:outerShdw>
          </a:effectLst>
        </p:spPr>
      </p:pic>
      <p:pic>
        <p:nvPicPr>
          <p:cNvPr id="2097157" name="PA_淘宝店chenying0907 4" descr="D:\1变色龙模板\2016.6\清新文艺花朵通用汇报模板\3.png"/>
          <p:cNvPicPr>
            <a:picLocks noChangeAspect="1" noChangeArrowheads="1"/>
          </p:cNvPicPr>
          <p:nvPr>
            <p:custDataLst>
              <p:tags r:id="rId7"/>
            </p:custDataLst>
          </p:nvPr>
        </p:nvPicPr>
        <p:blipFill>
          <a:blip r:embed="rId24" cstate="print"/>
          <a:srcRect/>
          <a:stretch>
            <a:fillRect/>
          </a:stretch>
        </p:blipFill>
        <p:spPr bwMode="auto">
          <a:xfrm>
            <a:off x="4333875" y="3181350"/>
            <a:ext cx="4810125" cy="1962150"/>
          </a:xfrm>
          <a:prstGeom prst="rect">
            <a:avLst/>
          </a:prstGeom>
          <a:noFill/>
          <a:effectLst>
            <a:outerShdw blurRad="254000" dist="63500" dir="2700000" algn="tl" rotWithShape="0">
              <a:schemeClr val="accent1">
                <a:lumMod val="50000"/>
                <a:alpha val="20000"/>
              </a:schemeClr>
            </a:outerShdw>
          </a:effectLst>
        </p:spPr>
      </p:pic>
      <p:pic>
        <p:nvPicPr>
          <p:cNvPr id="2097158" name="PA_淘宝店chenying0907 6" descr="D:\1变色龙模板\2016.6\清新文艺花朵通用汇报模板\5.png"/>
          <p:cNvPicPr>
            <a:picLocks noChangeAspect="1" noChangeArrowheads="1"/>
          </p:cNvPicPr>
          <p:nvPr>
            <p:custDataLst>
              <p:tags r:id="rId8"/>
            </p:custDataLst>
          </p:nvPr>
        </p:nvPicPr>
        <p:blipFill>
          <a:blip r:embed="rId25" cstate="print"/>
          <a:srcRect/>
          <a:stretch>
            <a:fillRect/>
          </a:stretch>
        </p:blipFill>
        <p:spPr bwMode="auto">
          <a:xfrm rot="16200000">
            <a:off x="-292524" y="3053323"/>
            <a:ext cx="1127125" cy="854075"/>
          </a:xfrm>
          <a:prstGeom prst="rect">
            <a:avLst/>
          </a:prstGeom>
          <a:noFill/>
          <a:effectLst>
            <a:outerShdw blurRad="254000" dist="63500" dir="2700000" algn="tl" rotWithShape="0">
              <a:schemeClr val="accent1">
                <a:lumMod val="50000"/>
                <a:alpha val="20000"/>
              </a:schemeClr>
            </a:outerShdw>
          </a:effectLst>
        </p:spPr>
      </p:pic>
      <p:pic>
        <p:nvPicPr>
          <p:cNvPr id="2097159" name="PA_淘宝店chenying0907 2" descr="D:\1变色龙模板\2016.6\清新文艺花朵通用汇报模板\1.png"/>
          <p:cNvPicPr>
            <a:picLocks noChangeAspect="1" noChangeArrowheads="1"/>
          </p:cNvPicPr>
          <p:nvPr>
            <p:custDataLst>
              <p:tags r:id="rId9"/>
            </p:custDataLst>
          </p:nvPr>
        </p:nvPicPr>
        <p:blipFill>
          <a:blip r:embed="rId26" cstate="print"/>
          <a:srcRect/>
          <a:stretch>
            <a:fillRect/>
          </a:stretch>
        </p:blipFill>
        <p:spPr bwMode="auto">
          <a:xfrm>
            <a:off x="0" y="0"/>
            <a:ext cx="3303588" cy="1974850"/>
          </a:xfrm>
          <a:prstGeom prst="rect">
            <a:avLst/>
          </a:prstGeom>
          <a:noFill/>
          <a:effectLst>
            <a:outerShdw blurRad="254000" dist="63500" dir="2700000" algn="tl" rotWithShape="0">
              <a:schemeClr val="accent1">
                <a:lumMod val="50000"/>
                <a:alpha val="20000"/>
              </a:schemeClr>
            </a:outerShdw>
          </a:effectLst>
        </p:spPr>
      </p:pic>
      <p:pic>
        <p:nvPicPr>
          <p:cNvPr id="2097160" name="PA_淘宝店chenying0907 5" descr="D:\1变色龙模板\2016.6\清新文艺花朵通用汇报模板\4.png"/>
          <p:cNvPicPr>
            <a:picLocks noChangeAspect="1" noChangeArrowheads="1"/>
          </p:cNvPicPr>
          <p:nvPr>
            <p:custDataLst>
              <p:tags r:id="rId10"/>
            </p:custDataLst>
          </p:nvPr>
        </p:nvPicPr>
        <p:blipFill>
          <a:blip r:embed="rId27" cstate="print"/>
          <a:srcRect/>
          <a:stretch>
            <a:fillRect/>
          </a:stretch>
        </p:blipFill>
        <p:spPr bwMode="auto">
          <a:xfrm>
            <a:off x="1547664" y="4229100"/>
            <a:ext cx="1450975" cy="914400"/>
          </a:xfrm>
          <a:prstGeom prst="rect">
            <a:avLst/>
          </a:prstGeom>
          <a:noFill/>
          <a:effectLst>
            <a:outerShdw blurRad="254000" dist="63500" dir="2700000" algn="tl" rotWithShape="0">
              <a:schemeClr val="accent1">
                <a:lumMod val="50000"/>
                <a:alpha val="20000"/>
              </a:schemeClr>
            </a:outerShdw>
          </a:effectLst>
        </p:spPr>
      </p:pic>
      <p:sp>
        <p:nvSpPr>
          <p:cNvPr id="1048588" name="PA_淘宝店chenying0907 18"/>
          <p:cNvSpPr>
            <a:spLocks noChangeArrowheads="1"/>
          </p:cNvSpPr>
          <p:nvPr>
            <p:custDataLst>
              <p:tags r:id="rId11"/>
            </p:custDataLst>
          </p:nvPr>
        </p:nvSpPr>
        <p:spPr bwMode="auto">
          <a:xfrm>
            <a:off x="755576" y="1291863"/>
            <a:ext cx="7397722" cy="2171700"/>
          </a:xfrm>
          <a:prstGeom prst="rect">
            <a:avLst/>
          </a:prstGeom>
          <a:noFill/>
          <a:ln>
            <a:noFill/>
          </a:ln>
        </p:spPr>
        <p:txBody>
          <a:bodyPr wrap="square" lIns="0" tIns="0" rIns="0" bIns="0">
            <a:spAutoFit/>
          </a:bodyPr>
          <a:lstStyle/>
          <a:p>
            <a:pPr algn="ctr" fontAlgn="base">
              <a:spcBef>
                <a:spcPct val="0"/>
              </a:spcBef>
              <a:spcAft>
                <a:spcPct val="0"/>
              </a:spcAft>
            </a:pPr>
            <a:r>
              <a:rPr lang="en-US" altLang="zh-CN" sz="4800" dirty="0" smtClean="0">
                <a:solidFill>
                  <a:schemeClr val="bg1"/>
                </a:solidFill>
                <a:latin typeface="华文中宋" pitchFamily="2" charset="-122"/>
                <a:ea typeface="华文中宋" pitchFamily="2" charset="-122"/>
                <a:cs typeface="宋体" pitchFamily="2" charset="-122"/>
              </a:rPr>
              <a:t>Presentation</a:t>
            </a:r>
          </a:p>
          <a:p>
            <a:pPr algn="ctr" fontAlgn="base">
              <a:spcBef>
                <a:spcPct val="0"/>
              </a:spcBef>
              <a:spcAft>
                <a:spcPct val="0"/>
              </a:spcAft>
            </a:pPr>
            <a:r>
              <a:rPr lang="en-US" altLang="zh-CN" sz="4800" dirty="0" smtClean="0">
                <a:solidFill>
                  <a:schemeClr val="bg1"/>
                </a:solidFill>
                <a:latin typeface="华文中宋" pitchFamily="2" charset="-122"/>
                <a:ea typeface="华文中宋" pitchFamily="2" charset="-122"/>
                <a:cs typeface="宋体" pitchFamily="2" charset="-122"/>
              </a:rPr>
              <a:t>School of AI-Beijing</a:t>
            </a:r>
          </a:p>
          <a:p>
            <a:pPr algn="ctr" fontAlgn="base">
              <a:spcBef>
                <a:spcPct val="0"/>
              </a:spcBef>
              <a:spcAft>
                <a:spcPct val="0"/>
              </a:spcAft>
            </a:pPr>
            <a:endParaRPr lang="en-US" altLang="zh-CN" sz="4800" dirty="0">
              <a:solidFill>
                <a:schemeClr val="bg1"/>
              </a:solidFill>
              <a:latin typeface="华文中宋" pitchFamily="2" charset="-122"/>
              <a:ea typeface="华文中宋" pitchFamily="2" charset="-122"/>
              <a:cs typeface="宋体" pitchFamily="2" charset="-122"/>
            </a:endParaRPr>
          </a:p>
        </p:txBody>
      </p:sp>
      <p:sp>
        <p:nvSpPr>
          <p:cNvPr id="1048589" name="PA_Line 21"/>
          <p:cNvSpPr>
            <a:spLocks noChangeShapeType="1"/>
          </p:cNvSpPr>
          <p:nvPr>
            <p:custDataLst>
              <p:tags r:id="rId12"/>
            </p:custDataLst>
          </p:nvPr>
        </p:nvSpPr>
        <p:spPr bwMode="auto">
          <a:xfrm>
            <a:off x="1557451" y="2859782"/>
            <a:ext cx="6029098" cy="0"/>
          </a:xfrm>
          <a:prstGeom prst="line">
            <a:avLst/>
          </a:prstGeom>
          <a:noFill/>
          <a:ln w="6350">
            <a:solidFill>
              <a:schemeClr val="bg1"/>
            </a:solidFill>
            <a:round/>
            <a:headEnd/>
            <a:tailEnd/>
          </a:ln>
          <a:effectLst/>
        </p:spPr>
        <p:txBody>
          <a:bodyPr/>
          <a:lstStyle/>
          <a:p>
            <a:pPr fontAlgn="base">
              <a:spcBef>
                <a:spcPct val="0"/>
              </a:spcBef>
              <a:spcAft>
                <a:spcPct val="0"/>
              </a:spcAft>
            </a:pPr>
            <a:endParaRPr lang="zh-CN" altLang="en-US">
              <a:ln>
                <a:solidFill>
                  <a:schemeClr val="tx1">
                    <a:lumMod val="60000"/>
                    <a:lumOff val="40000"/>
                  </a:schemeClr>
                </a:solidFill>
              </a:ln>
              <a:solidFill>
                <a:schemeClr val="bg1"/>
              </a:solidFill>
              <a:latin typeface="Arial" pitchFamily="34" charset="0"/>
            </a:endParaRPr>
          </a:p>
        </p:txBody>
      </p:sp>
      <p:grpSp>
        <p:nvGrpSpPr>
          <p:cNvPr id="28" name="PA_组合 19"/>
          <p:cNvGrpSpPr/>
          <p:nvPr>
            <p:custDataLst>
              <p:tags r:id="rId13"/>
            </p:custDataLst>
          </p:nvPr>
        </p:nvGrpSpPr>
        <p:grpSpPr>
          <a:xfrm>
            <a:off x="1763688" y="3454943"/>
            <a:ext cx="269875" cy="413880"/>
            <a:chOff x="860980" y="3583767"/>
            <a:chExt cx="100336" cy="114061"/>
          </a:xfrm>
          <a:solidFill>
            <a:schemeClr val="bg1"/>
          </a:solidFill>
        </p:grpSpPr>
        <p:sp>
          <p:nvSpPr>
            <p:cNvPr id="1048590" name="淘宝店chenying0907 12"/>
            <p:cNvSpPr>
              <a:spLocks noEditPoints="1"/>
            </p:cNvSpPr>
            <p:nvPr/>
          </p:nvSpPr>
          <p:spPr bwMode="auto">
            <a:xfrm>
              <a:off x="884050" y="3583767"/>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dist" defTabSz="914400" eaLnBrk="1" fontAlgn="auto" latinLnBrk="0" hangingPunct="1">
                <a:lnSpc>
                  <a:spcPct val="100000"/>
                </a:lnSpc>
                <a:spcBef>
                  <a:spcPts val="0"/>
                </a:spcBef>
                <a:spcAft>
                  <a:spcPts val="0"/>
                </a:spcAft>
                <a:buClrTx/>
                <a:buSzTx/>
                <a:buFontTx/>
                <a:buNone/>
              </a:pPr>
              <a:endParaRPr kumimoji="0" lang="zh-CN" altLang="en-US"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048591" name="淘宝店chenying0907 13"/>
            <p:cNvSpPr/>
            <p:nvPr/>
          </p:nvSpPr>
          <p:spPr bwMode="auto">
            <a:xfrm>
              <a:off x="860980" y="3643357"/>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dist" defTabSz="914400" eaLnBrk="1" fontAlgn="auto" latinLnBrk="0" hangingPunct="1">
                <a:lnSpc>
                  <a:spcPct val="100000"/>
                </a:lnSpc>
                <a:spcBef>
                  <a:spcPts val="0"/>
                </a:spcBef>
                <a:spcAft>
                  <a:spcPts val="0"/>
                </a:spcAft>
                <a:buClrTx/>
                <a:buSzTx/>
                <a:buFontTx/>
                <a:buNone/>
              </a:pPr>
              <a:endParaRPr kumimoji="0" lang="zh-CN" altLang="en-US"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grpSp>
      <p:pic>
        <p:nvPicPr>
          <p:cNvPr id="2097161" name="PA_MakeIt Last.mp3">
            <a:hlinkClick r:id="" action="ppaction://media"/>
          </p:cNvPr>
          <p:cNvPicPr>
            <a:picLocks noChangeAspect="1"/>
          </p:cNvPicPr>
          <p:nvPr>
            <a:audioFile r:link="rId15"/>
            <p:custDataLst>
              <p:tags r:id="rId16"/>
            </p:custDataLst>
            <p:extLst>
              <p:ext uri="{DAA4B4D4-6D71-4841-9C94-3DE7FCFB9230}">
                <p14:media xmlns:p14="http://schemas.microsoft.com/office/powerpoint/2010/main" r:embed="rId14"/>
              </p:ext>
            </p:extLst>
          </p:nvPr>
        </p:nvPicPr>
        <p:blipFill>
          <a:blip r:embed="rId28" cstate="print"/>
          <a:stretch>
            <a:fillRect/>
          </a:stretch>
        </p:blipFill>
        <p:spPr>
          <a:xfrm>
            <a:off x="-765599" y="-1676722"/>
            <a:ext cx="609600" cy="609600"/>
          </a:xfrm>
          <a:prstGeom prst="rect">
            <a:avLst/>
          </a:prstGeom>
        </p:spPr>
      </p:pic>
      <p:sp>
        <p:nvSpPr>
          <p:cNvPr id="1048592" name="TextBox 1"/>
          <p:cNvSpPr txBox="1"/>
          <p:nvPr/>
        </p:nvSpPr>
        <p:spPr>
          <a:xfrm>
            <a:off x="2214821" y="3507854"/>
            <a:ext cx="4824536" cy="646331"/>
          </a:xfrm>
          <a:prstGeom prst="rect">
            <a:avLst/>
          </a:prstGeom>
          <a:noFill/>
        </p:spPr>
        <p:txBody>
          <a:bodyPr wrap="square" rtlCol="0">
            <a:spAutoFit/>
          </a:bodyPr>
          <a:lstStyle/>
          <a:p>
            <a:r>
              <a:rPr lang="zh-CN" altLang="zh-CN" dirty="0">
                <a:solidFill>
                  <a:schemeClr val="bg1"/>
                </a:solidFill>
                <a:latin typeface="楷体" pitchFamily="49" charset="-122"/>
                <a:ea typeface="楷体" pitchFamily="49" charset="-122"/>
              </a:rPr>
              <a:t>王瑞华、谭永川、刘毅然、</a:t>
            </a:r>
            <a:r>
              <a:rPr lang="zh-CN" altLang="zh-CN" dirty="0" smtClean="0">
                <a:solidFill>
                  <a:schemeClr val="bg1"/>
                </a:solidFill>
                <a:latin typeface="楷体" pitchFamily="49" charset="-122"/>
                <a:ea typeface="楷体" pitchFamily="49" charset="-122"/>
              </a:rPr>
              <a:t>蒋宝尚</a:t>
            </a:r>
            <a:r>
              <a:rPr lang="zh-CN" altLang="en-US" dirty="0" smtClean="0">
                <a:solidFill>
                  <a:schemeClr val="bg1"/>
                </a:solidFill>
                <a:latin typeface="楷体" pitchFamily="49" charset="-122"/>
                <a:ea typeface="楷体" pitchFamily="49" charset="-122"/>
              </a:rPr>
              <a:t>、周启红</a:t>
            </a:r>
            <a:endParaRPr lang="zh-CN" altLang="zh-CN" dirty="0">
              <a:solidFill>
                <a:schemeClr val="bg1"/>
              </a:solidFill>
              <a:latin typeface="楷体" pitchFamily="49" charset="-122"/>
              <a:ea typeface="楷体" pitchFamily="49" charset="-122"/>
            </a:endParaRPr>
          </a:p>
          <a:p>
            <a:endParaRPr lang="zh-CN" altLang="en-US" dirty="0">
              <a:solidFill>
                <a:schemeClr val="bg1"/>
              </a:solidFill>
            </a:endParaRPr>
          </a:p>
        </p:txBody>
      </p:sp>
    </p:spTree>
  </p:cSld>
  <p:clrMapOvr>
    <a:masterClrMapping/>
  </p:clrMapOvr>
  <p:transition spd="med"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97161"/>
                                        </p:tgtEl>
                                      </p:cBhvr>
                                    </p:cmd>
                                  </p:childTnLst>
                                </p:cTn>
                              </p:par>
                              <p:par>
                                <p:cTn id="7" presetID="5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1000" fill="hold"/>
                                        <p:tgtEl>
                                          <p:spTgt spid="27"/>
                                        </p:tgtEl>
                                        <p:attrNameLst>
                                          <p:attrName>ppt_w</p:attrName>
                                        </p:attrNameLst>
                                      </p:cBhvr>
                                      <p:tavLst>
                                        <p:tav tm="0">
                                          <p:val>
                                            <p:fltVal val="0"/>
                                          </p:val>
                                        </p:tav>
                                        <p:tav tm="100000">
                                          <p:val>
                                            <p:strVal val="#ppt_w"/>
                                          </p:val>
                                        </p:tav>
                                      </p:tavLst>
                                    </p:anim>
                                    <p:anim calcmode="lin" valueType="num">
                                      <p:cBhvr>
                                        <p:cTn id="10" dur="1000" fill="hold"/>
                                        <p:tgtEl>
                                          <p:spTgt spid="27"/>
                                        </p:tgtEl>
                                        <p:attrNameLst>
                                          <p:attrName>ppt_h</p:attrName>
                                        </p:attrNameLst>
                                      </p:cBhvr>
                                      <p:tavLst>
                                        <p:tav tm="0">
                                          <p:val>
                                            <p:fltVal val="0"/>
                                          </p:val>
                                        </p:tav>
                                        <p:tav tm="100000">
                                          <p:val>
                                            <p:strVal val="#ppt_h"/>
                                          </p:val>
                                        </p:tav>
                                      </p:tavLst>
                                    </p:anim>
                                    <p:animEffect transition="in" filter="fade">
                                      <p:cBhvr>
                                        <p:cTn id="11" dur="1000"/>
                                        <p:tgtEl>
                                          <p:spTgt spid="27"/>
                                        </p:tgtEl>
                                      </p:cBhvr>
                                    </p:animEffect>
                                  </p:childTnLst>
                                </p:cTn>
                              </p:par>
                              <p:par>
                                <p:cTn id="12" presetID="10" presetClass="entr" presetSubtype="0" fill="hold" nodeType="withEffect">
                                  <p:stCondLst>
                                    <p:cond delay="0"/>
                                  </p:stCondLst>
                                  <p:childTnLst>
                                    <p:set>
                                      <p:cBhvr>
                                        <p:cTn id="13" dur="1" fill="hold">
                                          <p:stCondLst>
                                            <p:cond delay="0"/>
                                          </p:stCondLst>
                                        </p:cTn>
                                        <p:tgtEl>
                                          <p:spTgt spid="2097152"/>
                                        </p:tgtEl>
                                        <p:attrNameLst>
                                          <p:attrName>style.visibility</p:attrName>
                                        </p:attrNameLst>
                                      </p:cBhvr>
                                      <p:to>
                                        <p:strVal val="visible"/>
                                      </p:to>
                                    </p:set>
                                    <p:animEffect transition="in" filter="fade">
                                      <p:cBhvr>
                                        <p:cTn id="14" dur="1250"/>
                                        <p:tgtEl>
                                          <p:spTgt spid="2097152"/>
                                        </p:tgtEl>
                                      </p:cBhvr>
                                    </p:animEffect>
                                  </p:childTnLst>
                                </p:cTn>
                              </p:par>
                              <p:par>
                                <p:cTn id="15" presetID="10" presetClass="entr" presetSubtype="0" fill="hold" nodeType="withEffect">
                                  <p:stCondLst>
                                    <p:cond delay="300"/>
                                  </p:stCondLst>
                                  <p:childTnLst>
                                    <p:set>
                                      <p:cBhvr>
                                        <p:cTn id="16" dur="1" fill="hold">
                                          <p:stCondLst>
                                            <p:cond delay="0"/>
                                          </p:stCondLst>
                                        </p:cTn>
                                        <p:tgtEl>
                                          <p:spTgt spid="2097153"/>
                                        </p:tgtEl>
                                        <p:attrNameLst>
                                          <p:attrName>style.visibility</p:attrName>
                                        </p:attrNameLst>
                                      </p:cBhvr>
                                      <p:to>
                                        <p:strVal val="visible"/>
                                      </p:to>
                                    </p:set>
                                    <p:animEffect transition="in" filter="fade">
                                      <p:cBhvr>
                                        <p:cTn id="17" dur="1250"/>
                                        <p:tgtEl>
                                          <p:spTgt spid="2097153"/>
                                        </p:tgtEl>
                                      </p:cBhvr>
                                    </p:animEffect>
                                  </p:childTnLst>
                                </p:cTn>
                              </p:par>
                              <p:par>
                                <p:cTn id="18" presetID="10" presetClass="entr" presetSubtype="0" fill="hold" nodeType="withEffect">
                                  <p:stCondLst>
                                    <p:cond delay="800"/>
                                  </p:stCondLst>
                                  <p:childTnLst>
                                    <p:set>
                                      <p:cBhvr>
                                        <p:cTn id="19" dur="1" fill="hold">
                                          <p:stCondLst>
                                            <p:cond delay="0"/>
                                          </p:stCondLst>
                                        </p:cTn>
                                        <p:tgtEl>
                                          <p:spTgt spid="2097154"/>
                                        </p:tgtEl>
                                        <p:attrNameLst>
                                          <p:attrName>style.visibility</p:attrName>
                                        </p:attrNameLst>
                                      </p:cBhvr>
                                      <p:to>
                                        <p:strVal val="visible"/>
                                      </p:to>
                                    </p:set>
                                    <p:animEffect transition="in" filter="fade">
                                      <p:cBhvr>
                                        <p:cTn id="20" dur="1250"/>
                                        <p:tgtEl>
                                          <p:spTgt spid="2097154"/>
                                        </p:tgtEl>
                                      </p:cBhvr>
                                    </p:animEffect>
                                  </p:childTnLst>
                                </p:cTn>
                              </p:par>
                              <p:par>
                                <p:cTn id="21" presetID="10" presetClass="entr" presetSubtype="0" fill="hold" nodeType="withEffect">
                                  <p:stCondLst>
                                    <p:cond delay="400"/>
                                  </p:stCondLst>
                                  <p:childTnLst>
                                    <p:set>
                                      <p:cBhvr>
                                        <p:cTn id="22" dur="1" fill="hold">
                                          <p:stCondLst>
                                            <p:cond delay="0"/>
                                          </p:stCondLst>
                                        </p:cTn>
                                        <p:tgtEl>
                                          <p:spTgt spid="2097155"/>
                                        </p:tgtEl>
                                        <p:attrNameLst>
                                          <p:attrName>style.visibility</p:attrName>
                                        </p:attrNameLst>
                                      </p:cBhvr>
                                      <p:to>
                                        <p:strVal val="visible"/>
                                      </p:to>
                                    </p:set>
                                    <p:animEffect transition="in" filter="fade">
                                      <p:cBhvr>
                                        <p:cTn id="23" dur="1250"/>
                                        <p:tgtEl>
                                          <p:spTgt spid="2097155"/>
                                        </p:tgtEl>
                                      </p:cBhvr>
                                    </p:animEffect>
                                  </p:childTnLst>
                                </p:cTn>
                              </p:par>
                              <p:par>
                                <p:cTn id="24" presetID="10" presetClass="entr" presetSubtype="0" fill="hold" nodeType="withEffect">
                                  <p:stCondLst>
                                    <p:cond delay="100"/>
                                  </p:stCondLst>
                                  <p:childTnLst>
                                    <p:set>
                                      <p:cBhvr>
                                        <p:cTn id="25" dur="1" fill="hold">
                                          <p:stCondLst>
                                            <p:cond delay="0"/>
                                          </p:stCondLst>
                                        </p:cTn>
                                        <p:tgtEl>
                                          <p:spTgt spid="2097156"/>
                                        </p:tgtEl>
                                        <p:attrNameLst>
                                          <p:attrName>style.visibility</p:attrName>
                                        </p:attrNameLst>
                                      </p:cBhvr>
                                      <p:to>
                                        <p:strVal val="visible"/>
                                      </p:to>
                                    </p:set>
                                    <p:animEffect transition="in" filter="fade">
                                      <p:cBhvr>
                                        <p:cTn id="26" dur="1250"/>
                                        <p:tgtEl>
                                          <p:spTgt spid="2097156"/>
                                        </p:tgtEl>
                                      </p:cBhvr>
                                    </p:animEffect>
                                  </p:childTnLst>
                                </p:cTn>
                              </p:par>
                              <p:par>
                                <p:cTn id="27" presetID="10" presetClass="entr" presetSubtype="0" fill="hold" nodeType="withEffect">
                                  <p:stCondLst>
                                    <p:cond delay="500"/>
                                  </p:stCondLst>
                                  <p:childTnLst>
                                    <p:set>
                                      <p:cBhvr>
                                        <p:cTn id="28" dur="1" fill="hold">
                                          <p:stCondLst>
                                            <p:cond delay="0"/>
                                          </p:stCondLst>
                                        </p:cTn>
                                        <p:tgtEl>
                                          <p:spTgt spid="2097157"/>
                                        </p:tgtEl>
                                        <p:attrNameLst>
                                          <p:attrName>style.visibility</p:attrName>
                                        </p:attrNameLst>
                                      </p:cBhvr>
                                      <p:to>
                                        <p:strVal val="visible"/>
                                      </p:to>
                                    </p:set>
                                    <p:animEffect transition="in" filter="fade">
                                      <p:cBhvr>
                                        <p:cTn id="29" dur="1250"/>
                                        <p:tgtEl>
                                          <p:spTgt spid="2097157"/>
                                        </p:tgtEl>
                                      </p:cBhvr>
                                    </p:animEffect>
                                  </p:childTnLst>
                                </p:cTn>
                              </p:par>
                              <p:par>
                                <p:cTn id="30" presetID="10" presetClass="entr" presetSubtype="0" fill="hold" nodeType="withEffect">
                                  <p:stCondLst>
                                    <p:cond delay="700"/>
                                  </p:stCondLst>
                                  <p:childTnLst>
                                    <p:set>
                                      <p:cBhvr>
                                        <p:cTn id="31" dur="1" fill="hold">
                                          <p:stCondLst>
                                            <p:cond delay="0"/>
                                          </p:stCondLst>
                                        </p:cTn>
                                        <p:tgtEl>
                                          <p:spTgt spid="2097158"/>
                                        </p:tgtEl>
                                        <p:attrNameLst>
                                          <p:attrName>style.visibility</p:attrName>
                                        </p:attrNameLst>
                                      </p:cBhvr>
                                      <p:to>
                                        <p:strVal val="visible"/>
                                      </p:to>
                                    </p:set>
                                    <p:animEffect transition="in" filter="fade">
                                      <p:cBhvr>
                                        <p:cTn id="32" dur="1250"/>
                                        <p:tgtEl>
                                          <p:spTgt spid="2097158"/>
                                        </p:tgtEl>
                                      </p:cBhvr>
                                    </p:animEffect>
                                  </p:childTnLst>
                                </p:cTn>
                              </p:par>
                              <p:par>
                                <p:cTn id="33" presetID="10" presetClass="entr" presetSubtype="0" fill="hold" nodeType="withEffect">
                                  <p:stCondLst>
                                    <p:cond delay="200"/>
                                  </p:stCondLst>
                                  <p:childTnLst>
                                    <p:set>
                                      <p:cBhvr>
                                        <p:cTn id="34" dur="1" fill="hold">
                                          <p:stCondLst>
                                            <p:cond delay="0"/>
                                          </p:stCondLst>
                                        </p:cTn>
                                        <p:tgtEl>
                                          <p:spTgt spid="2097159"/>
                                        </p:tgtEl>
                                        <p:attrNameLst>
                                          <p:attrName>style.visibility</p:attrName>
                                        </p:attrNameLst>
                                      </p:cBhvr>
                                      <p:to>
                                        <p:strVal val="visible"/>
                                      </p:to>
                                    </p:set>
                                    <p:animEffect transition="in" filter="fade">
                                      <p:cBhvr>
                                        <p:cTn id="35" dur="1250"/>
                                        <p:tgtEl>
                                          <p:spTgt spid="2097159"/>
                                        </p:tgtEl>
                                      </p:cBhvr>
                                    </p:animEffect>
                                  </p:childTnLst>
                                </p:cTn>
                              </p:par>
                              <p:par>
                                <p:cTn id="36" presetID="10" presetClass="entr" presetSubtype="0" fill="hold" nodeType="withEffect">
                                  <p:stCondLst>
                                    <p:cond delay="600"/>
                                  </p:stCondLst>
                                  <p:childTnLst>
                                    <p:set>
                                      <p:cBhvr>
                                        <p:cTn id="37" dur="1" fill="hold">
                                          <p:stCondLst>
                                            <p:cond delay="0"/>
                                          </p:stCondLst>
                                        </p:cTn>
                                        <p:tgtEl>
                                          <p:spTgt spid="2097160"/>
                                        </p:tgtEl>
                                        <p:attrNameLst>
                                          <p:attrName>style.visibility</p:attrName>
                                        </p:attrNameLst>
                                      </p:cBhvr>
                                      <p:to>
                                        <p:strVal val="visible"/>
                                      </p:to>
                                    </p:set>
                                    <p:animEffect transition="in" filter="fade">
                                      <p:cBhvr>
                                        <p:cTn id="38" dur="1250"/>
                                        <p:tgtEl>
                                          <p:spTgt spid="2097160"/>
                                        </p:tgtEl>
                                      </p:cBhvr>
                                    </p:animEffect>
                                  </p:childTnLst>
                                </p:cTn>
                              </p:par>
                              <p:par>
                                <p:cTn id="39" presetID="41" presetClass="entr" presetSubtype="0" fill="hold" grpId="0" nodeType="withEffect">
                                  <p:stCondLst>
                                    <p:cond delay="1400"/>
                                  </p:stCondLst>
                                  <p:iterate type="lt">
                                    <p:tmPct val="10000"/>
                                  </p:iterate>
                                  <p:childTnLst>
                                    <p:set>
                                      <p:cBhvr>
                                        <p:cTn id="40" dur="1" fill="hold">
                                          <p:stCondLst>
                                            <p:cond delay="0"/>
                                          </p:stCondLst>
                                        </p:cTn>
                                        <p:tgtEl>
                                          <p:spTgt spid="1048588"/>
                                        </p:tgtEl>
                                        <p:attrNameLst>
                                          <p:attrName>style.visibility</p:attrName>
                                        </p:attrNameLst>
                                      </p:cBhvr>
                                      <p:to>
                                        <p:strVal val="visible"/>
                                      </p:to>
                                    </p:set>
                                    <p:anim calcmode="lin" valueType="num">
                                      <p:cBhvr>
                                        <p:cTn id="41" dur="750" fill="hold"/>
                                        <p:tgtEl>
                                          <p:spTgt spid="1048588"/>
                                        </p:tgtEl>
                                        <p:attrNameLst>
                                          <p:attrName>ppt_x</p:attrName>
                                        </p:attrNameLst>
                                      </p:cBhvr>
                                      <p:tavLst>
                                        <p:tav tm="0">
                                          <p:val>
                                            <p:strVal val="#ppt_x"/>
                                          </p:val>
                                        </p:tav>
                                        <p:tav tm="50000">
                                          <p:val>
                                            <p:strVal val="#ppt_x+.1"/>
                                          </p:val>
                                        </p:tav>
                                        <p:tav tm="100000">
                                          <p:val>
                                            <p:strVal val="#ppt_x"/>
                                          </p:val>
                                        </p:tav>
                                      </p:tavLst>
                                    </p:anim>
                                    <p:anim calcmode="lin" valueType="num">
                                      <p:cBhvr>
                                        <p:cTn id="42" dur="750" fill="hold"/>
                                        <p:tgtEl>
                                          <p:spTgt spid="1048588"/>
                                        </p:tgtEl>
                                        <p:attrNameLst>
                                          <p:attrName>ppt_y</p:attrName>
                                        </p:attrNameLst>
                                      </p:cBhvr>
                                      <p:tavLst>
                                        <p:tav tm="0">
                                          <p:val>
                                            <p:strVal val="#ppt_y"/>
                                          </p:val>
                                        </p:tav>
                                        <p:tav tm="100000">
                                          <p:val>
                                            <p:strVal val="#ppt_y"/>
                                          </p:val>
                                        </p:tav>
                                      </p:tavLst>
                                    </p:anim>
                                    <p:anim calcmode="lin" valueType="num">
                                      <p:cBhvr>
                                        <p:cTn id="43" dur="750" fill="hold"/>
                                        <p:tgtEl>
                                          <p:spTgt spid="1048588"/>
                                        </p:tgtEl>
                                        <p:attrNameLst>
                                          <p:attrName>ppt_h</p:attrName>
                                        </p:attrNameLst>
                                      </p:cBhvr>
                                      <p:tavLst>
                                        <p:tav tm="0">
                                          <p:val>
                                            <p:strVal val="#ppt_h/10"/>
                                          </p:val>
                                        </p:tav>
                                        <p:tav tm="50000">
                                          <p:val>
                                            <p:strVal val="#ppt_h+.01"/>
                                          </p:val>
                                        </p:tav>
                                        <p:tav tm="100000">
                                          <p:val>
                                            <p:strVal val="#ppt_h"/>
                                          </p:val>
                                        </p:tav>
                                      </p:tavLst>
                                    </p:anim>
                                    <p:anim calcmode="lin" valueType="num">
                                      <p:cBhvr>
                                        <p:cTn id="44" dur="750" fill="hold"/>
                                        <p:tgtEl>
                                          <p:spTgt spid="1048588"/>
                                        </p:tgtEl>
                                        <p:attrNameLst>
                                          <p:attrName>ppt_w</p:attrName>
                                        </p:attrNameLst>
                                      </p:cBhvr>
                                      <p:tavLst>
                                        <p:tav tm="0">
                                          <p:val>
                                            <p:strVal val="#ppt_w/10"/>
                                          </p:val>
                                        </p:tav>
                                        <p:tav tm="50000">
                                          <p:val>
                                            <p:strVal val="#ppt_w+.01"/>
                                          </p:val>
                                        </p:tav>
                                        <p:tav tm="100000">
                                          <p:val>
                                            <p:strVal val="#ppt_w"/>
                                          </p:val>
                                        </p:tav>
                                      </p:tavLst>
                                    </p:anim>
                                    <p:animEffect transition="in" filter="fade">
                                      <p:cBhvr>
                                        <p:cTn id="45" dur="750" tmFilter="0,0; .5, 1; 1, 1"/>
                                        <p:tgtEl>
                                          <p:spTgt spid="1048588"/>
                                        </p:tgtEl>
                                      </p:cBhvr>
                                    </p:animEffect>
                                  </p:childTnLst>
                                </p:cTn>
                              </p:par>
                              <p:par>
                                <p:cTn id="46" presetID="22" presetClass="entr" presetSubtype="8" fill="hold" grpId="0" nodeType="withEffect">
                                  <p:stCondLst>
                                    <p:cond delay="2500"/>
                                  </p:stCondLst>
                                  <p:childTnLst>
                                    <p:set>
                                      <p:cBhvr>
                                        <p:cTn id="47" dur="1" fill="hold">
                                          <p:stCondLst>
                                            <p:cond delay="0"/>
                                          </p:stCondLst>
                                        </p:cTn>
                                        <p:tgtEl>
                                          <p:spTgt spid="1048589"/>
                                        </p:tgtEl>
                                        <p:attrNameLst>
                                          <p:attrName>style.visibility</p:attrName>
                                        </p:attrNameLst>
                                      </p:cBhvr>
                                      <p:to>
                                        <p:strVal val="visible"/>
                                      </p:to>
                                    </p:set>
                                    <p:animEffect transition="in" filter="wipe(left)">
                                      <p:cBhvr>
                                        <p:cTn id="48" dur="750"/>
                                        <p:tgtEl>
                                          <p:spTgt spid="1048589"/>
                                        </p:tgtEl>
                                      </p:cBhvr>
                                    </p:animEffect>
                                  </p:childTnLst>
                                </p:cTn>
                              </p:par>
                              <p:par>
                                <p:cTn id="49" presetID="42" presetClass="entr" presetSubtype="0" fill="hold" nodeType="withEffect">
                                  <p:stCondLst>
                                    <p:cond delay="37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ppt_x</p:attrName>
                                        </p:attrNameLst>
                                      </p:cBhvr>
                                      <p:tavLst>
                                        <p:tav tm="0">
                                          <p:val>
                                            <p:strVal val="#ppt_x"/>
                                          </p:val>
                                        </p:tav>
                                        <p:tav tm="100000">
                                          <p:val>
                                            <p:strVal val="#ppt_x"/>
                                          </p:val>
                                        </p:tav>
                                      </p:tavLst>
                                    </p:anim>
                                    <p:anim calcmode="lin" valueType="num">
                                      <p:cBhvr>
                                        <p:cTn id="53" dur="750" fill="hold"/>
                                        <p:tgtEl>
                                          <p:spTgt spid="28"/>
                                        </p:tgtEl>
                                        <p:attrNameLst>
                                          <p:attrName>ppt_y</p:attrName>
                                        </p:attrNameLst>
                                      </p:cBhvr>
                                      <p:tavLst>
                                        <p:tav tm="0">
                                          <p:val>
                                            <p:strVal val="#ppt_y+.1"/>
                                          </p:val>
                                        </p:tav>
                                        <p:tav tm="100000">
                                          <p:val>
                                            <p:strVal val="#ppt_y"/>
                                          </p:val>
                                        </p:tav>
                                      </p:tavLst>
                                    </p:anim>
                                  </p:childTnLst>
                                </p:cTn>
                              </p:par>
                            </p:childTnLst>
                          </p:cTn>
                        </p:par>
                        <p:par>
                          <p:cTn id="54" fill="hold">
                            <p:stCondLst>
                              <p:cond delay="4450"/>
                            </p:stCondLst>
                            <p:childTnLst>
                              <p:par>
                                <p:cTn id="55" presetID="6" presetClass="entr" presetSubtype="16" fill="hold" grpId="0" nodeType="afterEffect">
                                  <p:stCondLst>
                                    <p:cond delay="0"/>
                                  </p:stCondLst>
                                  <p:childTnLst>
                                    <p:set>
                                      <p:cBhvr>
                                        <p:cTn id="56" dur="1" fill="hold">
                                          <p:stCondLst>
                                            <p:cond delay="0"/>
                                          </p:stCondLst>
                                        </p:cTn>
                                        <p:tgtEl>
                                          <p:spTgt spid="1048592"/>
                                        </p:tgtEl>
                                        <p:attrNameLst>
                                          <p:attrName>style.visibility</p:attrName>
                                        </p:attrNameLst>
                                      </p:cBhvr>
                                      <p:to>
                                        <p:strVal val="visible"/>
                                      </p:to>
                                    </p:set>
                                    <p:animEffect transition="in" filter="circle(in)">
                                      <p:cBhvr>
                                        <p:cTn id="57" dur="2000"/>
                                        <p:tgtEl>
                                          <p:spTgt spid="1048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8" grpId="0"/>
      <p:bldP spid="1048589" grpId="0" animBg="1"/>
      <p:bldP spid="104859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文本框 54"/>
          <p:cNvSpPr txBox="1"/>
          <p:nvPr/>
        </p:nvSpPr>
        <p:spPr>
          <a:xfrm>
            <a:off x="695999" y="738333"/>
            <a:ext cx="7018751" cy="392415"/>
          </a:xfrm>
          <a:prstGeom prst="rect">
            <a:avLst/>
          </a:prstGeom>
          <a:noFill/>
        </p:spPr>
        <p:txBody>
          <a:bodyPr wrap="square" lIns="68580" tIns="34290" rIns="68580" bIns="34290" rtlCol="0">
            <a:spAutoFit/>
          </a:bodyPr>
          <a:lstStyle/>
          <a:p>
            <a:r>
              <a:rPr lang="zh-CN" altLang="en-US" sz="2100" b="1" dirty="0">
                <a:solidFill>
                  <a:srgbClr val="00468E"/>
                </a:solidFill>
                <a:latin typeface="微软雅黑" panose="020B0503020204020204" pitchFamily="34" charset="-122"/>
                <a:ea typeface="微软雅黑" panose="020B0503020204020204" pitchFamily="34" charset="-122"/>
              </a:rPr>
              <a:t>第一课</a:t>
            </a:r>
          </a:p>
        </p:txBody>
      </p:sp>
      <p:sp>
        <p:nvSpPr>
          <p:cNvPr id="1048716" name="文本框 37"/>
          <p:cNvSpPr txBox="1"/>
          <p:nvPr/>
        </p:nvSpPr>
        <p:spPr>
          <a:xfrm>
            <a:off x="259580" y="345918"/>
            <a:ext cx="7018751" cy="392415"/>
          </a:xfrm>
          <a:prstGeom prst="rect">
            <a:avLst/>
          </a:prstGeom>
          <a:noFill/>
        </p:spPr>
        <p:txBody>
          <a:bodyPr wrap="square" lIns="68580" tIns="34290" rIns="68580" bIns="34290" rtlCol="0">
            <a:spAutoFit/>
          </a:bodyPr>
          <a:lstStyle/>
          <a:p>
            <a:r>
              <a:rPr lang="en-US" altLang="zh-CN" sz="2100" b="1" dirty="0" smtClean="0">
                <a:solidFill>
                  <a:srgbClr val="00468E"/>
                </a:solidFill>
                <a:latin typeface="微软雅黑" panose="020B0503020204020204" pitchFamily="34" charset="-122"/>
                <a:ea typeface="微软雅黑" panose="020B0503020204020204" pitchFamily="34" charset="-122"/>
              </a:rPr>
              <a:t>Lesson one</a:t>
            </a:r>
            <a:endParaRPr lang="zh-CN" altLang="en-US" sz="2100" b="1" dirty="0">
              <a:solidFill>
                <a:srgbClr val="00468E"/>
              </a:solidFill>
              <a:latin typeface="微软雅黑" panose="020B0503020204020204" pitchFamily="34" charset="-122"/>
              <a:ea typeface="微软雅黑" panose="020B0503020204020204" pitchFamily="34" charset="-122"/>
            </a:endParaRPr>
          </a:p>
        </p:txBody>
      </p:sp>
      <p:pic>
        <p:nvPicPr>
          <p:cNvPr id="2097189" name="图片 3"/>
          <p:cNvPicPr>
            <a:picLocks noChangeAspect="1"/>
          </p:cNvPicPr>
          <p:nvPr/>
        </p:nvPicPr>
        <p:blipFill>
          <a:blip r:embed="rId3" cstate="print"/>
          <a:stretch>
            <a:fillRect/>
          </a:stretch>
        </p:blipFill>
        <p:spPr>
          <a:xfrm>
            <a:off x="509883" y="1819304"/>
            <a:ext cx="8166573" cy="135967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文本框 54"/>
          <p:cNvSpPr txBox="1"/>
          <p:nvPr/>
        </p:nvSpPr>
        <p:spPr>
          <a:xfrm>
            <a:off x="695999" y="738333"/>
            <a:ext cx="7018751" cy="392415"/>
          </a:xfrm>
          <a:prstGeom prst="rect">
            <a:avLst/>
          </a:prstGeom>
          <a:noFill/>
        </p:spPr>
        <p:txBody>
          <a:bodyPr wrap="square" lIns="68580" tIns="34290" rIns="68580" bIns="34290" rtlCol="0">
            <a:spAutoFit/>
          </a:bodyPr>
          <a:lstStyle/>
          <a:p>
            <a:r>
              <a:rPr lang="zh-CN" altLang="en-US" sz="2100" b="1" dirty="0">
                <a:solidFill>
                  <a:srgbClr val="00468E"/>
                </a:solidFill>
                <a:latin typeface="微软雅黑" panose="020B0503020204020204" pitchFamily="34" charset="-122"/>
                <a:ea typeface="微软雅黑" panose="020B0503020204020204" pitchFamily="34" charset="-122"/>
              </a:rPr>
              <a:t>第二课</a:t>
            </a:r>
          </a:p>
        </p:txBody>
      </p:sp>
      <p:sp>
        <p:nvSpPr>
          <p:cNvPr id="1048721" name="文本框 37"/>
          <p:cNvSpPr txBox="1"/>
          <p:nvPr/>
        </p:nvSpPr>
        <p:spPr>
          <a:xfrm>
            <a:off x="259580" y="345918"/>
            <a:ext cx="7018751" cy="392415"/>
          </a:xfrm>
          <a:prstGeom prst="rect">
            <a:avLst/>
          </a:prstGeom>
          <a:noFill/>
        </p:spPr>
        <p:txBody>
          <a:bodyPr wrap="square" lIns="68580" tIns="34290" rIns="68580" bIns="34290" rtlCol="0">
            <a:spAutoFit/>
          </a:bodyPr>
          <a:lstStyle/>
          <a:p>
            <a:r>
              <a:rPr lang="en-US" altLang="zh-CN" sz="2100" b="1" dirty="0" smtClean="0">
                <a:solidFill>
                  <a:srgbClr val="00468E"/>
                </a:solidFill>
                <a:latin typeface="微软雅黑" panose="020B0503020204020204" pitchFamily="34" charset="-122"/>
                <a:ea typeface="微软雅黑" panose="020B0503020204020204" pitchFamily="34" charset="-122"/>
              </a:rPr>
              <a:t>Lesson two</a:t>
            </a:r>
            <a:endParaRPr lang="zh-CN" altLang="en-US" sz="2100" b="1" dirty="0">
              <a:solidFill>
                <a:srgbClr val="00468E"/>
              </a:solidFill>
              <a:latin typeface="微软雅黑" panose="020B0503020204020204" pitchFamily="34" charset="-122"/>
              <a:ea typeface="微软雅黑" panose="020B0503020204020204" pitchFamily="34" charset="-122"/>
            </a:endParaRPr>
          </a:p>
        </p:txBody>
      </p:sp>
      <p:pic>
        <p:nvPicPr>
          <p:cNvPr id="2097190" name="图片 2"/>
          <p:cNvPicPr>
            <a:picLocks noChangeAspect="1"/>
          </p:cNvPicPr>
          <p:nvPr/>
        </p:nvPicPr>
        <p:blipFill>
          <a:blip r:embed="rId3"/>
          <a:stretch>
            <a:fillRect/>
          </a:stretch>
        </p:blipFill>
        <p:spPr>
          <a:xfrm>
            <a:off x="467544" y="1990755"/>
            <a:ext cx="8245331" cy="138859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文本框 54"/>
          <p:cNvSpPr txBox="1"/>
          <p:nvPr/>
        </p:nvSpPr>
        <p:spPr>
          <a:xfrm>
            <a:off x="695999" y="738333"/>
            <a:ext cx="7018751" cy="392415"/>
          </a:xfrm>
          <a:prstGeom prst="rect">
            <a:avLst/>
          </a:prstGeom>
          <a:noFill/>
        </p:spPr>
        <p:txBody>
          <a:bodyPr wrap="square" lIns="68580" tIns="34290" rIns="68580" bIns="34290" rtlCol="0">
            <a:spAutoFit/>
          </a:bodyPr>
          <a:lstStyle/>
          <a:p>
            <a:r>
              <a:rPr lang="zh-CN" altLang="en-US" sz="2100" b="1" dirty="0">
                <a:solidFill>
                  <a:srgbClr val="00468E"/>
                </a:solidFill>
                <a:latin typeface="微软雅黑" panose="020B0503020204020204" pitchFamily="34" charset="-122"/>
                <a:ea typeface="微软雅黑" panose="020B0503020204020204" pitchFamily="34" charset="-122"/>
              </a:rPr>
              <a:t>第三课</a:t>
            </a:r>
          </a:p>
        </p:txBody>
      </p:sp>
      <p:sp>
        <p:nvSpPr>
          <p:cNvPr id="1048726" name="文本框 37"/>
          <p:cNvSpPr txBox="1"/>
          <p:nvPr/>
        </p:nvSpPr>
        <p:spPr>
          <a:xfrm>
            <a:off x="259580" y="345918"/>
            <a:ext cx="7018751" cy="392415"/>
          </a:xfrm>
          <a:prstGeom prst="rect">
            <a:avLst/>
          </a:prstGeom>
          <a:noFill/>
        </p:spPr>
        <p:txBody>
          <a:bodyPr wrap="square" lIns="68580" tIns="34290" rIns="68580" bIns="34290" rtlCol="0">
            <a:spAutoFit/>
          </a:bodyPr>
          <a:lstStyle/>
          <a:p>
            <a:r>
              <a:rPr lang="en-US" altLang="zh-CN" sz="2100" b="1" dirty="0" smtClean="0">
                <a:solidFill>
                  <a:srgbClr val="00468E"/>
                </a:solidFill>
                <a:latin typeface="微软雅黑" panose="020B0503020204020204" pitchFamily="34" charset="-122"/>
                <a:ea typeface="微软雅黑" panose="020B0503020204020204" pitchFamily="34" charset="-122"/>
              </a:rPr>
              <a:t>Lesson three</a:t>
            </a:r>
            <a:endParaRPr lang="zh-CN" altLang="en-US" sz="2100" b="1" dirty="0">
              <a:solidFill>
                <a:srgbClr val="00468E"/>
              </a:solidFill>
              <a:latin typeface="微软雅黑" panose="020B0503020204020204" pitchFamily="34" charset="-122"/>
              <a:ea typeface="微软雅黑" panose="020B0503020204020204" pitchFamily="34" charset="-122"/>
            </a:endParaRPr>
          </a:p>
        </p:txBody>
      </p:sp>
      <p:pic>
        <p:nvPicPr>
          <p:cNvPr id="2097191" name="图片 2"/>
          <p:cNvPicPr>
            <a:picLocks noChangeAspect="1"/>
          </p:cNvPicPr>
          <p:nvPr/>
        </p:nvPicPr>
        <p:blipFill>
          <a:blip r:embed="rId3" cstate="print"/>
          <a:stretch>
            <a:fillRect/>
          </a:stretch>
        </p:blipFill>
        <p:spPr>
          <a:xfrm>
            <a:off x="509738" y="1848438"/>
            <a:ext cx="8094710" cy="122736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文本框 54"/>
          <p:cNvSpPr txBox="1"/>
          <p:nvPr/>
        </p:nvSpPr>
        <p:spPr>
          <a:xfrm>
            <a:off x="695999" y="738333"/>
            <a:ext cx="7018751" cy="392415"/>
          </a:xfrm>
          <a:prstGeom prst="rect">
            <a:avLst/>
          </a:prstGeom>
          <a:noFill/>
        </p:spPr>
        <p:txBody>
          <a:bodyPr wrap="square" lIns="68580" tIns="34290" rIns="68580" bIns="34290" rtlCol="0">
            <a:spAutoFit/>
          </a:bodyPr>
          <a:lstStyle/>
          <a:p>
            <a:r>
              <a:rPr lang="zh-CN" altLang="en-US" sz="2100" b="1" dirty="0">
                <a:solidFill>
                  <a:srgbClr val="00468E"/>
                </a:solidFill>
                <a:latin typeface="微软雅黑" panose="020B0503020204020204" pitchFamily="34" charset="-122"/>
                <a:ea typeface="微软雅黑" panose="020B0503020204020204" pitchFamily="34" charset="-122"/>
              </a:rPr>
              <a:t>第四课</a:t>
            </a:r>
          </a:p>
        </p:txBody>
      </p:sp>
      <p:sp>
        <p:nvSpPr>
          <p:cNvPr id="1048731" name="文本框 37"/>
          <p:cNvSpPr txBox="1"/>
          <p:nvPr/>
        </p:nvSpPr>
        <p:spPr>
          <a:xfrm>
            <a:off x="259580" y="345918"/>
            <a:ext cx="7018751" cy="392415"/>
          </a:xfrm>
          <a:prstGeom prst="rect">
            <a:avLst/>
          </a:prstGeom>
          <a:noFill/>
        </p:spPr>
        <p:txBody>
          <a:bodyPr wrap="square" lIns="68580" tIns="34290" rIns="68580" bIns="34290" rtlCol="0">
            <a:spAutoFit/>
          </a:bodyPr>
          <a:lstStyle/>
          <a:p>
            <a:r>
              <a:rPr lang="en-US" altLang="zh-CN" sz="2100" b="1" dirty="0" smtClean="0">
                <a:solidFill>
                  <a:srgbClr val="00468E"/>
                </a:solidFill>
                <a:latin typeface="微软雅黑" panose="020B0503020204020204" pitchFamily="34" charset="-122"/>
                <a:ea typeface="微软雅黑" panose="020B0503020204020204" pitchFamily="34" charset="-122"/>
              </a:rPr>
              <a:t>Lesson four</a:t>
            </a:r>
            <a:endParaRPr lang="zh-CN" altLang="en-US" sz="2100" b="1" dirty="0">
              <a:solidFill>
                <a:srgbClr val="00468E"/>
              </a:solidFill>
              <a:latin typeface="微软雅黑" panose="020B0503020204020204" pitchFamily="34" charset="-122"/>
              <a:ea typeface="微软雅黑" panose="020B0503020204020204" pitchFamily="34" charset="-122"/>
            </a:endParaRPr>
          </a:p>
        </p:txBody>
      </p:sp>
      <p:pic>
        <p:nvPicPr>
          <p:cNvPr id="2097192" name="图片 1"/>
          <p:cNvPicPr>
            <a:picLocks noChangeAspect="1"/>
          </p:cNvPicPr>
          <p:nvPr/>
        </p:nvPicPr>
        <p:blipFill>
          <a:blip r:embed="rId3" cstate="print"/>
          <a:stretch>
            <a:fillRect/>
          </a:stretch>
        </p:blipFill>
        <p:spPr>
          <a:xfrm>
            <a:off x="935182" y="1309255"/>
            <a:ext cx="7543800" cy="296140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文本框 54"/>
          <p:cNvSpPr txBox="1"/>
          <p:nvPr/>
        </p:nvSpPr>
        <p:spPr>
          <a:xfrm>
            <a:off x="695999" y="738333"/>
            <a:ext cx="7018751" cy="392415"/>
          </a:xfrm>
          <a:prstGeom prst="rect">
            <a:avLst/>
          </a:prstGeom>
          <a:noFill/>
        </p:spPr>
        <p:txBody>
          <a:bodyPr wrap="square" lIns="68580" tIns="34290" rIns="68580" bIns="34290" rtlCol="0">
            <a:spAutoFit/>
          </a:bodyPr>
          <a:lstStyle/>
          <a:p>
            <a:r>
              <a:rPr lang="zh-CN" altLang="en-US" sz="2100" b="1" dirty="0">
                <a:solidFill>
                  <a:srgbClr val="00468E"/>
                </a:solidFill>
                <a:latin typeface="微软雅黑" panose="020B0503020204020204" pitchFamily="34" charset="-122"/>
                <a:ea typeface="微软雅黑" panose="020B0503020204020204" pitchFamily="34" charset="-122"/>
              </a:rPr>
              <a:t>第五课</a:t>
            </a:r>
          </a:p>
        </p:txBody>
      </p:sp>
      <p:sp>
        <p:nvSpPr>
          <p:cNvPr id="1048736" name="文本框 37"/>
          <p:cNvSpPr txBox="1"/>
          <p:nvPr/>
        </p:nvSpPr>
        <p:spPr>
          <a:xfrm>
            <a:off x="259580" y="345918"/>
            <a:ext cx="7018751" cy="392415"/>
          </a:xfrm>
          <a:prstGeom prst="rect">
            <a:avLst/>
          </a:prstGeom>
          <a:noFill/>
        </p:spPr>
        <p:txBody>
          <a:bodyPr wrap="square" lIns="68580" tIns="34290" rIns="68580" bIns="34290" rtlCol="0">
            <a:spAutoFit/>
          </a:bodyPr>
          <a:lstStyle/>
          <a:p>
            <a:r>
              <a:rPr lang="en-US" altLang="zh-CN" sz="2100" b="1" dirty="0" smtClean="0">
                <a:solidFill>
                  <a:srgbClr val="00468E"/>
                </a:solidFill>
                <a:latin typeface="微软雅黑" panose="020B0503020204020204" pitchFamily="34" charset="-122"/>
                <a:ea typeface="微软雅黑" panose="020B0503020204020204" pitchFamily="34" charset="-122"/>
              </a:rPr>
              <a:t>Lesson five</a:t>
            </a:r>
            <a:endParaRPr lang="zh-CN" altLang="en-US" sz="2100" b="1" dirty="0">
              <a:solidFill>
                <a:srgbClr val="00468E"/>
              </a:solidFill>
              <a:latin typeface="微软雅黑" panose="020B0503020204020204" pitchFamily="34" charset="-122"/>
              <a:ea typeface="微软雅黑" panose="020B0503020204020204" pitchFamily="34" charset="-122"/>
            </a:endParaRPr>
          </a:p>
        </p:txBody>
      </p:sp>
      <p:pic>
        <p:nvPicPr>
          <p:cNvPr id="2097193" name="图片 1"/>
          <p:cNvPicPr>
            <a:picLocks noChangeAspect="1"/>
          </p:cNvPicPr>
          <p:nvPr/>
        </p:nvPicPr>
        <p:blipFill>
          <a:blip r:embed="rId3" cstate="print"/>
          <a:stretch>
            <a:fillRect/>
          </a:stretch>
        </p:blipFill>
        <p:spPr>
          <a:xfrm>
            <a:off x="919595" y="1395717"/>
            <a:ext cx="7278832" cy="315550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4" name="Picture 2" descr="D:\1变色龙模板\2016.6\清新文艺花朵通用汇报模板\13.png"/>
          <p:cNvPicPr>
            <a:picLocks noChangeAspect="1" noChangeArrowheads="1"/>
          </p:cNvPicPr>
          <p:nvPr/>
        </p:nvPicPr>
        <p:blipFill>
          <a:blip r:embed="rId3" cstate="print"/>
          <a:srcRect/>
          <a:stretch>
            <a:fillRect/>
          </a:stretch>
        </p:blipFill>
        <p:spPr bwMode="auto">
          <a:xfrm rot="4036094">
            <a:off x="6394847" y="1369931"/>
            <a:ext cx="1871133" cy="2543054"/>
          </a:xfrm>
          <a:prstGeom prst="rect">
            <a:avLst/>
          </a:prstGeom>
          <a:noFill/>
        </p:spPr>
      </p:pic>
      <p:pic>
        <p:nvPicPr>
          <p:cNvPr id="2097195" name="Picture 4" descr="D:\1变色龙模板\2016.6\清新文艺花朵通用汇报模板\14.png"/>
          <p:cNvPicPr>
            <a:picLocks noChangeAspect="1" noChangeArrowheads="1"/>
          </p:cNvPicPr>
          <p:nvPr/>
        </p:nvPicPr>
        <p:blipFill>
          <a:blip r:embed="rId4" cstate="print"/>
          <a:srcRect/>
          <a:stretch>
            <a:fillRect/>
          </a:stretch>
        </p:blipFill>
        <p:spPr bwMode="auto">
          <a:xfrm rot="21433839" flipH="1">
            <a:off x="520931" y="1112312"/>
            <a:ext cx="3344966" cy="2290706"/>
          </a:xfrm>
          <a:prstGeom prst="rect">
            <a:avLst/>
          </a:prstGeom>
          <a:noFill/>
        </p:spPr>
      </p:pic>
      <p:pic>
        <p:nvPicPr>
          <p:cNvPr id="2097196" name="Picture 6" descr="D:\1变色龙模板\2016.6\清新文艺花朵通用汇报模板\16.png"/>
          <p:cNvPicPr>
            <a:picLocks noChangeAspect="1" noChangeArrowheads="1"/>
          </p:cNvPicPr>
          <p:nvPr/>
        </p:nvPicPr>
        <p:blipFill>
          <a:blip r:embed="rId5" cstate="print"/>
          <a:srcRect/>
          <a:stretch>
            <a:fillRect/>
          </a:stretch>
        </p:blipFill>
        <p:spPr bwMode="auto">
          <a:xfrm rot="18131117">
            <a:off x="6487673" y="1200578"/>
            <a:ext cx="2345250" cy="1738086"/>
          </a:xfrm>
          <a:prstGeom prst="rect">
            <a:avLst/>
          </a:prstGeom>
          <a:noFill/>
        </p:spPr>
      </p:pic>
      <p:pic>
        <p:nvPicPr>
          <p:cNvPr id="2097197" name="Picture 5" descr="D:\1变色龙模板\2016.6\清新文艺花朵通用汇报模板\15.png"/>
          <p:cNvPicPr>
            <a:picLocks noChangeAspect="1" noChangeArrowheads="1"/>
          </p:cNvPicPr>
          <p:nvPr/>
        </p:nvPicPr>
        <p:blipFill>
          <a:blip r:embed="rId6" cstate="print"/>
          <a:srcRect/>
          <a:stretch>
            <a:fillRect/>
          </a:stretch>
        </p:blipFill>
        <p:spPr bwMode="auto">
          <a:xfrm rot="3771687" flipH="1">
            <a:off x="1469143" y="1141085"/>
            <a:ext cx="1081689" cy="1067615"/>
          </a:xfrm>
          <a:prstGeom prst="rect">
            <a:avLst/>
          </a:prstGeom>
          <a:noFill/>
        </p:spPr>
      </p:pic>
      <p:grpSp>
        <p:nvGrpSpPr>
          <p:cNvPr id="110" name="组合 1"/>
          <p:cNvGrpSpPr/>
          <p:nvPr/>
        </p:nvGrpSpPr>
        <p:grpSpPr>
          <a:xfrm>
            <a:off x="1813327" y="1729749"/>
            <a:ext cx="6599693" cy="1934634"/>
            <a:chOff x="225017" y="203200"/>
            <a:chExt cx="8693542" cy="4733664"/>
          </a:xfrm>
        </p:grpSpPr>
        <p:sp>
          <p:nvSpPr>
            <p:cNvPr id="1048740" name="淘宝店chenying0907 2"/>
            <p:cNvSpPr/>
            <p:nvPr/>
          </p:nvSpPr>
          <p:spPr>
            <a:xfrm>
              <a:off x="225017" y="203200"/>
              <a:ext cx="8693542" cy="4733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srgbClr val="FFFFFF"/>
                </a:solidFill>
                <a:effectLst/>
                <a:uLnTx/>
                <a:uFillTx/>
                <a:latin typeface="Calibri"/>
                <a:ea typeface="微软雅黑"/>
                <a:cs typeface="+mn-cs"/>
              </a:endParaRPr>
            </a:p>
          </p:txBody>
        </p:sp>
        <p:sp>
          <p:nvSpPr>
            <p:cNvPr id="1048741" name="淘宝店chenying0907 3"/>
            <p:cNvSpPr/>
            <p:nvPr/>
          </p:nvSpPr>
          <p:spPr>
            <a:xfrm>
              <a:off x="335644" y="379289"/>
              <a:ext cx="8466099" cy="4374239"/>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sp>
        <p:nvSpPr>
          <p:cNvPr id="1048742" name="Rectangle 18"/>
          <p:cNvSpPr>
            <a:spLocks noChangeArrowheads="1"/>
          </p:cNvSpPr>
          <p:nvPr/>
        </p:nvSpPr>
        <p:spPr bwMode="auto">
          <a:xfrm>
            <a:off x="2263097" y="2041775"/>
            <a:ext cx="1296144" cy="1079501"/>
          </a:xfrm>
          <a:prstGeom prst="rect">
            <a:avLst/>
          </a:prstGeom>
          <a:noFill/>
          <a:ln>
            <a:noFill/>
          </a:ln>
        </p:spPr>
        <p:txBody>
          <a:bodyPr vert="horz" wrap="squar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7200" b="1" i="0" u="none" strike="noStrike" kern="1200" cap="none" spc="0" normalizeH="0" baseline="0" noProof="0" dirty="0" smtClean="0">
                <a:ln>
                  <a:noFill/>
                </a:ln>
                <a:solidFill>
                  <a:srgbClr val="FFFFFF"/>
                </a:solidFill>
                <a:effectLst/>
                <a:uLnTx/>
                <a:uFillTx/>
                <a:latin typeface="华文中宋" pitchFamily="2" charset="-122"/>
                <a:ea typeface="华文中宋" pitchFamily="2" charset="-122"/>
                <a:cs typeface="宋体" pitchFamily="2" charset="-122"/>
              </a:rPr>
              <a:t>03</a:t>
            </a:r>
            <a:endParaRPr kumimoji="0" lang="en-US" altLang="zh-CN" sz="7200" b="1" i="0" u="none" strike="noStrike" kern="1200" cap="none" spc="0" normalizeH="0" baseline="0" noProof="0" dirty="0">
              <a:ln>
                <a:noFill/>
              </a:ln>
              <a:solidFill>
                <a:srgbClr val="FFFFFF"/>
              </a:solidFill>
              <a:effectLst/>
              <a:uLnTx/>
              <a:uFillTx/>
              <a:latin typeface="华文中宋" pitchFamily="2" charset="-122"/>
              <a:ea typeface="华文中宋" pitchFamily="2" charset="-122"/>
              <a:cs typeface="宋体" pitchFamily="2" charset="-122"/>
            </a:endParaRPr>
          </a:p>
        </p:txBody>
      </p:sp>
      <p:sp>
        <p:nvSpPr>
          <p:cNvPr id="1048743" name="Rectangle 18"/>
          <p:cNvSpPr>
            <a:spLocks noChangeArrowheads="1"/>
          </p:cNvSpPr>
          <p:nvPr/>
        </p:nvSpPr>
        <p:spPr bwMode="auto">
          <a:xfrm>
            <a:off x="3908616" y="1995686"/>
            <a:ext cx="3434185" cy="1066800"/>
          </a:xfrm>
          <a:prstGeom prst="rect">
            <a:avLst/>
          </a:prstGeom>
          <a:noFill/>
          <a:ln>
            <a:noFill/>
          </a:ln>
        </p:spPr>
        <p:txBody>
          <a:bodyPr vert="horz"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pPr>
            <a:r>
              <a:rPr lang="en-US" altLang="zh-CN" sz="3600" noProof="0" dirty="0" smtClean="0">
                <a:solidFill>
                  <a:srgbClr val="FFFFFF"/>
                </a:solidFill>
                <a:latin typeface="华文中宋" pitchFamily="2" charset="-122"/>
                <a:ea typeface="华文中宋" pitchFamily="2" charset="-122"/>
              </a:rPr>
              <a:t>Learning Experience</a:t>
            </a:r>
            <a:endParaRPr kumimoji="0" lang="en-US" altLang="zh-CN" sz="3600" b="0" i="0" u="none" strike="noStrike" kern="1200" cap="none" spc="0" normalizeH="0" baseline="0" noProof="0" dirty="0">
              <a:ln>
                <a:noFill/>
              </a:ln>
              <a:solidFill>
                <a:srgbClr val="FFFFFF"/>
              </a:solidFill>
              <a:effectLst/>
              <a:uLnTx/>
              <a:uFillTx/>
              <a:latin typeface="华文中宋" pitchFamily="2" charset="-122"/>
              <a:ea typeface="华文中宋" pitchFamily="2" charset="-122"/>
              <a:cs typeface="+mn-cs"/>
            </a:endParaRPr>
          </a:p>
        </p:txBody>
      </p:sp>
      <p:sp>
        <p:nvSpPr>
          <p:cNvPr id="1048744" name="Line 21"/>
          <p:cNvSpPr>
            <a:spLocks noChangeShapeType="1"/>
          </p:cNvSpPr>
          <p:nvPr/>
        </p:nvSpPr>
        <p:spPr bwMode="auto">
          <a:xfrm>
            <a:off x="3703257" y="2112188"/>
            <a:ext cx="0" cy="1005018"/>
          </a:xfrm>
          <a:prstGeom prst="line">
            <a:avLst/>
          </a:prstGeom>
          <a:noFill/>
          <a:ln w="6350">
            <a:solidFill>
              <a:schemeClr val="bg1"/>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solidFill>
                  <a:srgbClr val="000000">
                    <a:lumMod val="60000"/>
                    <a:lumOff val="40000"/>
                  </a:srgbClr>
                </a:solidFill>
              </a:ln>
              <a:solidFill>
                <a:srgbClr val="FFFFFF"/>
              </a:solidFill>
              <a:effectLst/>
              <a:uLnTx/>
              <a:uFillTx/>
              <a:latin typeface="Arial" pitchFamily="34" charset="0"/>
              <a:ea typeface="微软雅黑"/>
              <a:cs typeface="+mn-cs"/>
            </a:endParaRPr>
          </a:p>
        </p:txBody>
      </p:sp>
      <p:pic>
        <p:nvPicPr>
          <p:cNvPr id="2097198" name="Picture 2" descr="D:\1变色龙模板\2016.6\清新文艺花朵通用汇报模板\12.png"/>
          <p:cNvPicPr>
            <a:picLocks noChangeAspect="1" noChangeArrowheads="1"/>
          </p:cNvPicPr>
          <p:nvPr/>
        </p:nvPicPr>
        <p:blipFill>
          <a:blip r:embed="rId7" cstate="print"/>
          <a:srcRect/>
          <a:stretch>
            <a:fillRect/>
          </a:stretch>
        </p:blipFill>
        <p:spPr bwMode="auto">
          <a:xfrm rot="2923797">
            <a:off x="6457568" y="2520320"/>
            <a:ext cx="1913998" cy="1697189"/>
          </a:xfrm>
          <a:prstGeom prst="rect">
            <a:avLst/>
          </a:prstGeom>
          <a:noFill/>
          <a:effectLst>
            <a:outerShdw blurRad="254000" dist="63500" dir="12180000" algn="tl" rotWithShape="0">
              <a:schemeClr val="tx2">
                <a:lumMod val="50000"/>
                <a:lumOff val="50000"/>
                <a:alpha val="20000"/>
              </a:schemeClr>
            </a:outerShdw>
          </a:effectLst>
        </p:spPr>
      </p:pic>
      <p:pic>
        <p:nvPicPr>
          <p:cNvPr id="2097199" name="Picture 5" descr="D:\1变色龙模板\2016.6\清新文艺花朵通用汇报模板\15.png"/>
          <p:cNvPicPr>
            <a:picLocks noChangeAspect="1" noChangeArrowheads="1"/>
          </p:cNvPicPr>
          <p:nvPr/>
        </p:nvPicPr>
        <p:blipFill>
          <a:blip r:embed="rId8" cstate="print"/>
          <a:srcRect/>
          <a:stretch>
            <a:fillRect/>
          </a:stretch>
        </p:blipFill>
        <p:spPr bwMode="auto">
          <a:xfrm>
            <a:off x="683568" y="2352994"/>
            <a:ext cx="1689042" cy="1593554"/>
          </a:xfrm>
          <a:prstGeom prst="rect">
            <a:avLst/>
          </a:prstGeom>
          <a:noFill/>
        </p:spPr>
      </p:pic>
      <p:pic>
        <p:nvPicPr>
          <p:cNvPr id="2097200" name="Picture 7" descr="D:\1变色龙模板\2016.6\清新文艺花朵通用汇报模板\11.png"/>
          <p:cNvPicPr>
            <a:picLocks noChangeAspect="1" noChangeArrowheads="1"/>
          </p:cNvPicPr>
          <p:nvPr/>
        </p:nvPicPr>
        <p:blipFill>
          <a:blip r:embed="rId9" cstate="print"/>
          <a:srcRect/>
          <a:stretch>
            <a:fillRect/>
          </a:stretch>
        </p:blipFill>
        <p:spPr bwMode="auto">
          <a:xfrm>
            <a:off x="683568" y="2697066"/>
            <a:ext cx="1163845" cy="1219381"/>
          </a:xfrm>
          <a:prstGeom prst="rect">
            <a:avLst/>
          </a:prstGeom>
          <a:noFill/>
          <a:effectLst>
            <a:outerShdw blurRad="254000" dist="63500" dir="12180000" algn="tl" rotWithShape="0">
              <a:schemeClr val="tx2">
                <a:lumMod val="50000"/>
                <a:lumOff val="50000"/>
                <a:alpha val="20000"/>
              </a:schemeClr>
            </a:outerShdw>
          </a:effectLst>
        </p:spPr>
      </p:pic>
    </p:spTree>
  </p:cSld>
  <p:clrMapOvr>
    <a:masterClrMapping/>
  </p:clrMapOvr>
  <p:transition spd="slow" advClick="0" advTm="3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1000" fill="hold"/>
                                        <p:tgtEl>
                                          <p:spTgt spid="110"/>
                                        </p:tgtEl>
                                        <p:attrNameLst>
                                          <p:attrName>ppt_w</p:attrName>
                                        </p:attrNameLst>
                                      </p:cBhvr>
                                      <p:tavLst>
                                        <p:tav tm="0">
                                          <p:val>
                                            <p:fltVal val="0"/>
                                          </p:val>
                                        </p:tav>
                                        <p:tav tm="100000">
                                          <p:val>
                                            <p:strVal val="#ppt_w"/>
                                          </p:val>
                                        </p:tav>
                                      </p:tavLst>
                                    </p:anim>
                                    <p:anim calcmode="lin" valueType="num">
                                      <p:cBhvr>
                                        <p:cTn id="8" dur="1000" fill="hold"/>
                                        <p:tgtEl>
                                          <p:spTgt spid="110"/>
                                        </p:tgtEl>
                                        <p:attrNameLst>
                                          <p:attrName>ppt_h</p:attrName>
                                        </p:attrNameLst>
                                      </p:cBhvr>
                                      <p:tavLst>
                                        <p:tav tm="0">
                                          <p:val>
                                            <p:fltVal val="0"/>
                                          </p:val>
                                        </p:tav>
                                        <p:tav tm="100000">
                                          <p:val>
                                            <p:strVal val="#ppt_h"/>
                                          </p:val>
                                        </p:tav>
                                      </p:tavLst>
                                    </p:anim>
                                    <p:animEffect transition="in" filter="fade">
                                      <p:cBhvr>
                                        <p:cTn id="9" dur="1000"/>
                                        <p:tgtEl>
                                          <p:spTgt spid="110"/>
                                        </p:tgtEl>
                                      </p:cBhvr>
                                    </p:animEffect>
                                  </p:childTnLst>
                                </p:cTn>
                              </p:par>
                              <p:par>
                                <p:cTn id="10" presetID="10" presetClass="entr" presetSubtype="0" fill="hold" nodeType="withEffect">
                                  <p:stCondLst>
                                    <p:cond delay="700"/>
                                  </p:stCondLst>
                                  <p:childTnLst>
                                    <p:set>
                                      <p:cBhvr>
                                        <p:cTn id="11" dur="1" fill="hold">
                                          <p:stCondLst>
                                            <p:cond delay="0"/>
                                          </p:stCondLst>
                                        </p:cTn>
                                        <p:tgtEl>
                                          <p:spTgt spid="2097197"/>
                                        </p:tgtEl>
                                        <p:attrNameLst>
                                          <p:attrName>style.visibility</p:attrName>
                                        </p:attrNameLst>
                                      </p:cBhvr>
                                      <p:to>
                                        <p:strVal val="visible"/>
                                      </p:to>
                                    </p:set>
                                    <p:animEffect transition="in" filter="fade">
                                      <p:cBhvr>
                                        <p:cTn id="12" dur="750"/>
                                        <p:tgtEl>
                                          <p:spTgt spid="2097197"/>
                                        </p:tgtEl>
                                      </p:cBhvr>
                                    </p:animEffect>
                                  </p:childTnLst>
                                </p:cTn>
                              </p:par>
                              <p:par>
                                <p:cTn id="13" presetID="10" presetClass="entr" presetSubtype="0" fill="hold" nodeType="withEffect">
                                  <p:stCondLst>
                                    <p:cond delay="1100"/>
                                  </p:stCondLst>
                                  <p:childTnLst>
                                    <p:set>
                                      <p:cBhvr>
                                        <p:cTn id="14" dur="1" fill="hold">
                                          <p:stCondLst>
                                            <p:cond delay="0"/>
                                          </p:stCondLst>
                                        </p:cTn>
                                        <p:tgtEl>
                                          <p:spTgt spid="2097195"/>
                                        </p:tgtEl>
                                        <p:attrNameLst>
                                          <p:attrName>style.visibility</p:attrName>
                                        </p:attrNameLst>
                                      </p:cBhvr>
                                      <p:to>
                                        <p:strVal val="visible"/>
                                      </p:to>
                                    </p:set>
                                    <p:animEffect transition="in" filter="fade">
                                      <p:cBhvr>
                                        <p:cTn id="15" dur="750"/>
                                        <p:tgtEl>
                                          <p:spTgt spid="2097195"/>
                                        </p:tgtEl>
                                      </p:cBhvr>
                                    </p:animEffect>
                                  </p:childTnLst>
                                </p:cTn>
                              </p:par>
                              <p:par>
                                <p:cTn id="16" presetID="10" presetClass="entr" presetSubtype="0" fill="hold" nodeType="withEffect">
                                  <p:stCondLst>
                                    <p:cond delay="700"/>
                                  </p:stCondLst>
                                  <p:childTnLst>
                                    <p:set>
                                      <p:cBhvr>
                                        <p:cTn id="17" dur="1" fill="hold">
                                          <p:stCondLst>
                                            <p:cond delay="0"/>
                                          </p:stCondLst>
                                        </p:cTn>
                                        <p:tgtEl>
                                          <p:spTgt spid="2097198"/>
                                        </p:tgtEl>
                                        <p:attrNameLst>
                                          <p:attrName>style.visibility</p:attrName>
                                        </p:attrNameLst>
                                      </p:cBhvr>
                                      <p:to>
                                        <p:strVal val="visible"/>
                                      </p:to>
                                    </p:set>
                                    <p:animEffect transition="in" filter="fade">
                                      <p:cBhvr>
                                        <p:cTn id="18" dur="750"/>
                                        <p:tgtEl>
                                          <p:spTgt spid="2097198"/>
                                        </p:tgtEl>
                                      </p:cBhvr>
                                    </p:animEffect>
                                  </p:childTnLst>
                                </p:cTn>
                              </p:par>
                              <p:par>
                                <p:cTn id="19" presetID="10" presetClass="entr" presetSubtype="0" fill="hold" nodeType="withEffect">
                                  <p:stCondLst>
                                    <p:cond delay="600"/>
                                  </p:stCondLst>
                                  <p:childTnLst>
                                    <p:set>
                                      <p:cBhvr>
                                        <p:cTn id="20" dur="1" fill="hold">
                                          <p:stCondLst>
                                            <p:cond delay="0"/>
                                          </p:stCondLst>
                                        </p:cTn>
                                        <p:tgtEl>
                                          <p:spTgt spid="2097199"/>
                                        </p:tgtEl>
                                        <p:attrNameLst>
                                          <p:attrName>style.visibility</p:attrName>
                                        </p:attrNameLst>
                                      </p:cBhvr>
                                      <p:to>
                                        <p:strVal val="visible"/>
                                      </p:to>
                                    </p:set>
                                    <p:animEffect transition="in" filter="fade">
                                      <p:cBhvr>
                                        <p:cTn id="21" dur="750"/>
                                        <p:tgtEl>
                                          <p:spTgt spid="2097199"/>
                                        </p:tgtEl>
                                      </p:cBhvr>
                                    </p:animEffect>
                                  </p:childTnLst>
                                </p:cTn>
                              </p:par>
                              <p:par>
                                <p:cTn id="22" presetID="10" presetClass="entr" presetSubtype="0" fill="hold" nodeType="withEffect">
                                  <p:stCondLst>
                                    <p:cond delay="900"/>
                                  </p:stCondLst>
                                  <p:childTnLst>
                                    <p:set>
                                      <p:cBhvr>
                                        <p:cTn id="23" dur="1" fill="hold">
                                          <p:stCondLst>
                                            <p:cond delay="0"/>
                                          </p:stCondLst>
                                        </p:cTn>
                                        <p:tgtEl>
                                          <p:spTgt spid="2097196"/>
                                        </p:tgtEl>
                                        <p:attrNameLst>
                                          <p:attrName>style.visibility</p:attrName>
                                        </p:attrNameLst>
                                      </p:cBhvr>
                                      <p:to>
                                        <p:strVal val="visible"/>
                                      </p:to>
                                    </p:set>
                                    <p:animEffect transition="in" filter="fade">
                                      <p:cBhvr>
                                        <p:cTn id="24" dur="750"/>
                                        <p:tgtEl>
                                          <p:spTgt spid="2097196"/>
                                        </p:tgtEl>
                                      </p:cBhvr>
                                    </p:animEffect>
                                  </p:childTnLst>
                                </p:cTn>
                              </p:par>
                              <p:par>
                                <p:cTn id="25" presetID="10" presetClass="entr" presetSubtype="0" fill="hold" nodeType="withEffect">
                                  <p:stCondLst>
                                    <p:cond delay="400"/>
                                  </p:stCondLst>
                                  <p:childTnLst>
                                    <p:set>
                                      <p:cBhvr>
                                        <p:cTn id="26" dur="1" fill="hold">
                                          <p:stCondLst>
                                            <p:cond delay="0"/>
                                          </p:stCondLst>
                                        </p:cTn>
                                        <p:tgtEl>
                                          <p:spTgt spid="2097200"/>
                                        </p:tgtEl>
                                        <p:attrNameLst>
                                          <p:attrName>style.visibility</p:attrName>
                                        </p:attrNameLst>
                                      </p:cBhvr>
                                      <p:to>
                                        <p:strVal val="visible"/>
                                      </p:to>
                                    </p:set>
                                    <p:animEffect transition="in" filter="fade">
                                      <p:cBhvr>
                                        <p:cTn id="27" dur="750"/>
                                        <p:tgtEl>
                                          <p:spTgt spid="2097200"/>
                                        </p:tgtEl>
                                      </p:cBhvr>
                                    </p:animEffect>
                                  </p:childTnLst>
                                </p:cTn>
                              </p:par>
                              <p:par>
                                <p:cTn id="28" presetID="47" presetClass="entr" presetSubtype="0" fill="hold" grpId="0" nodeType="withEffect">
                                  <p:stCondLst>
                                    <p:cond delay="400"/>
                                  </p:stCondLst>
                                  <p:childTnLst>
                                    <p:set>
                                      <p:cBhvr>
                                        <p:cTn id="29" dur="1" fill="hold">
                                          <p:stCondLst>
                                            <p:cond delay="0"/>
                                          </p:stCondLst>
                                        </p:cTn>
                                        <p:tgtEl>
                                          <p:spTgt spid="1048742"/>
                                        </p:tgtEl>
                                        <p:attrNameLst>
                                          <p:attrName>style.visibility</p:attrName>
                                        </p:attrNameLst>
                                      </p:cBhvr>
                                      <p:to>
                                        <p:strVal val="visible"/>
                                      </p:to>
                                    </p:set>
                                    <p:animEffect transition="in" filter="fade">
                                      <p:cBhvr>
                                        <p:cTn id="30" dur="750"/>
                                        <p:tgtEl>
                                          <p:spTgt spid="1048742"/>
                                        </p:tgtEl>
                                      </p:cBhvr>
                                    </p:animEffect>
                                    <p:anim calcmode="lin" valueType="num">
                                      <p:cBhvr>
                                        <p:cTn id="31" dur="750" fill="hold"/>
                                        <p:tgtEl>
                                          <p:spTgt spid="1048742"/>
                                        </p:tgtEl>
                                        <p:attrNameLst>
                                          <p:attrName>ppt_x</p:attrName>
                                        </p:attrNameLst>
                                      </p:cBhvr>
                                      <p:tavLst>
                                        <p:tav tm="0">
                                          <p:val>
                                            <p:strVal val="#ppt_x"/>
                                          </p:val>
                                        </p:tav>
                                        <p:tav tm="100000">
                                          <p:val>
                                            <p:strVal val="#ppt_x"/>
                                          </p:val>
                                        </p:tav>
                                      </p:tavLst>
                                    </p:anim>
                                    <p:anim calcmode="lin" valueType="num">
                                      <p:cBhvr>
                                        <p:cTn id="32" dur="750" fill="hold"/>
                                        <p:tgtEl>
                                          <p:spTgt spid="1048742"/>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1048743"/>
                                        </p:tgtEl>
                                        <p:attrNameLst>
                                          <p:attrName>style.visibility</p:attrName>
                                        </p:attrNameLst>
                                      </p:cBhvr>
                                      <p:to>
                                        <p:strVal val="visible"/>
                                      </p:to>
                                    </p:set>
                                    <p:animEffect transition="in" filter="fade">
                                      <p:cBhvr>
                                        <p:cTn id="35" dur="750"/>
                                        <p:tgtEl>
                                          <p:spTgt spid="1048743"/>
                                        </p:tgtEl>
                                      </p:cBhvr>
                                    </p:animEffect>
                                    <p:anim calcmode="lin" valueType="num">
                                      <p:cBhvr>
                                        <p:cTn id="36" dur="750" fill="hold"/>
                                        <p:tgtEl>
                                          <p:spTgt spid="1048743"/>
                                        </p:tgtEl>
                                        <p:attrNameLst>
                                          <p:attrName>ppt_x</p:attrName>
                                        </p:attrNameLst>
                                      </p:cBhvr>
                                      <p:tavLst>
                                        <p:tav tm="0">
                                          <p:val>
                                            <p:strVal val="#ppt_x"/>
                                          </p:val>
                                        </p:tav>
                                        <p:tav tm="100000">
                                          <p:val>
                                            <p:strVal val="#ppt_x"/>
                                          </p:val>
                                        </p:tav>
                                      </p:tavLst>
                                    </p:anim>
                                    <p:anim calcmode="lin" valueType="num">
                                      <p:cBhvr>
                                        <p:cTn id="37" dur="750" fill="hold"/>
                                        <p:tgtEl>
                                          <p:spTgt spid="1048743"/>
                                        </p:tgtEl>
                                        <p:attrNameLst>
                                          <p:attrName>ppt_y</p:attrName>
                                        </p:attrNameLst>
                                      </p:cBhvr>
                                      <p:tavLst>
                                        <p:tav tm="0">
                                          <p:val>
                                            <p:strVal val="#ppt_y-.1"/>
                                          </p:val>
                                        </p:tav>
                                        <p:tav tm="100000">
                                          <p:val>
                                            <p:strVal val="#ppt_y"/>
                                          </p:val>
                                        </p:tav>
                                      </p:tavLst>
                                    </p:anim>
                                  </p:childTnLst>
                                </p:cTn>
                              </p:par>
                              <p:par>
                                <p:cTn id="38" presetID="16" presetClass="entr" presetSubtype="42" fill="hold" grpId="0" nodeType="withEffect">
                                  <p:stCondLst>
                                    <p:cond delay="1000"/>
                                  </p:stCondLst>
                                  <p:childTnLst>
                                    <p:set>
                                      <p:cBhvr>
                                        <p:cTn id="39" dur="1" fill="hold">
                                          <p:stCondLst>
                                            <p:cond delay="0"/>
                                          </p:stCondLst>
                                        </p:cTn>
                                        <p:tgtEl>
                                          <p:spTgt spid="1048744"/>
                                        </p:tgtEl>
                                        <p:attrNameLst>
                                          <p:attrName>style.visibility</p:attrName>
                                        </p:attrNameLst>
                                      </p:cBhvr>
                                      <p:to>
                                        <p:strVal val="visible"/>
                                      </p:to>
                                    </p:set>
                                    <p:animEffect transition="in" filter="barn(outHorizontal)">
                                      <p:cBhvr>
                                        <p:cTn id="40" dur="750"/>
                                        <p:tgtEl>
                                          <p:spTgt spid="1048744"/>
                                        </p:tgtEl>
                                      </p:cBhvr>
                                    </p:animEffect>
                                  </p:childTnLst>
                                </p:cTn>
                              </p:par>
                              <p:par>
                                <p:cTn id="41" presetID="10" presetClass="entr" presetSubtype="0" fill="hold" nodeType="withEffect">
                                  <p:stCondLst>
                                    <p:cond delay="900"/>
                                  </p:stCondLst>
                                  <p:childTnLst>
                                    <p:set>
                                      <p:cBhvr>
                                        <p:cTn id="42" dur="1" fill="hold">
                                          <p:stCondLst>
                                            <p:cond delay="0"/>
                                          </p:stCondLst>
                                        </p:cTn>
                                        <p:tgtEl>
                                          <p:spTgt spid="2097194"/>
                                        </p:tgtEl>
                                        <p:attrNameLst>
                                          <p:attrName>style.visibility</p:attrName>
                                        </p:attrNameLst>
                                      </p:cBhvr>
                                      <p:to>
                                        <p:strVal val="visible"/>
                                      </p:to>
                                    </p:set>
                                    <p:animEffect transition="in" filter="fade">
                                      <p:cBhvr>
                                        <p:cTn id="43" dur="750"/>
                                        <p:tgtEl>
                                          <p:spTgt spid="2097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2" grpId="0"/>
      <p:bldP spid="1048743" grpId="0"/>
      <p:bldP spid="10487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1" name="Picture 23"/>
          <p:cNvPicPr>
            <a:picLocks noChangeAspect="1"/>
          </p:cNvPicPr>
          <p:nvPr/>
        </p:nvPicPr>
        <p:blipFill>
          <a:blip r:embed="rId3"/>
          <a:stretch>
            <a:fillRect/>
          </a:stretch>
        </p:blipFill>
        <p:spPr>
          <a:xfrm>
            <a:off x="2494329" y="432859"/>
            <a:ext cx="3877871" cy="933732"/>
          </a:xfrm>
          <a:prstGeom prst="rect">
            <a:avLst/>
          </a:prstGeom>
        </p:spPr>
      </p:pic>
      <p:sp>
        <p:nvSpPr>
          <p:cNvPr id="1048748" name="Text Box 42"/>
          <p:cNvSpPr txBox="1">
            <a:spLocks noChangeArrowheads="1"/>
          </p:cNvSpPr>
          <p:nvPr/>
        </p:nvSpPr>
        <p:spPr bwMode="auto">
          <a:xfrm>
            <a:off x="2490907" y="550795"/>
            <a:ext cx="3967480" cy="802640"/>
          </a:xfrm>
          <a:prstGeom prst="rect">
            <a:avLst/>
          </a:prstGeom>
          <a:noFill/>
          <a:ln>
            <a:noFill/>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关于</a:t>
            </a:r>
            <a:r>
              <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大库</a:t>
            </a:r>
            <a:endPar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0" algn="ctr"/>
            <a:r>
              <a:rPr lang="en-US" altLang="zh-CN" sz="2400" b="1" dirty="0"/>
              <a:t>Three major python libraries</a:t>
            </a:r>
            <a:endParaRPr kumimoji="0" lang="en-US" altLang="zh-CN"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048749" name="淘宝店chenying0907 8"/>
          <p:cNvSpPr/>
          <p:nvPr/>
        </p:nvSpPr>
        <p:spPr bwMode="auto">
          <a:xfrm>
            <a:off x="1581388" y="1577340"/>
            <a:ext cx="931961" cy="1074694"/>
          </a:xfrm>
          <a:custGeom>
            <a:avLst/>
            <a:gdLst>
              <a:gd name="T0" fmla="*/ 0 w 666"/>
              <a:gd name="T1" fmla="*/ 192 h 768"/>
              <a:gd name="T2" fmla="*/ 333 w 666"/>
              <a:gd name="T3" fmla="*/ 0 h 768"/>
              <a:gd name="T4" fmla="*/ 666 w 666"/>
              <a:gd name="T5" fmla="*/ 192 h 768"/>
              <a:gd name="T6" fmla="*/ 666 w 666"/>
              <a:gd name="T7" fmla="*/ 576 h 768"/>
              <a:gd name="T8" fmla="*/ 333 w 666"/>
              <a:gd name="T9" fmla="*/ 768 h 768"/>
              <a:gd name="T10" fmla="*/ 0 w 666"/>
              <a:gd name="T11" fmla="*/ 576 h 768"/>
              <a:gd name="T12" fmla="*/ 0 w 666"/>
              <a:gd name="T13" fmla="*/ 192 h 768"/>
            </a:gdLst>
            <a:ahLst/>
            <a:cxnLst>
              <a:cxn ang="0">
                <a:pos x="T0" y="T1"/>
              </a:cxn>
              <a:cxn ang="0">
                <a:pos x="T2" y="T3"/>
              </a:cxn>
              <a:cxn ang="0">
                <a:pos x="T4" y="T5"/>
              </a:cxn>
              <a:cxn ang="0">
                <a:pos x="T6" y="T7"/>
              </a:cxn>
              <a:cxn ang="0">
                <a:pos x="T8" y="T9"/>
              </a:cxn>
              <a:cxn ang="0">
                <a:pos x="T10" y="T11"/>
              </a:cxn>
              <a:cxn ang="0">
                <a:pos x="T12" y="T13"/>
              </a:cxn>
            </a:cxnLst>
            <a:rect l="0" t="0" r="r" b="b"/>
            <a:pathLst>
              <a:path w="666" h="768">
                <a:moveTo>
                  <a:pt x="0" y="192"/>
                </a:moveTo>
                <a:lnTo>
                  <a:pt x="333" y="0"/>
                </a:lnTo>
                <a:lnTo>
                  <a:pt x="666" y="192"/>
                </a:lnTo>
                <a:lnTo>
                  <a:pt x="666" y="576"/>
                </a:lnTo>
                <a:lnTo>
                  <a:pt x="333" y="768"/>
                </a:lnTo>
                <a:lnTo>
                  <a:pt x="0" y="576"/>
                </a:lnTo>
                <a:lnTo>
                  <a:pt x="0" y="192"/>
                </a:lnTo>
                <a:close/>
              </a:path>
            </a:pathLst>
          </a:custGeom>
          <a:solidFill>
            <a:schemeClr val="tx1">
              <a:lumMod val="25000"/>
              <a:lumOff val="7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0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1048750" name="淘宝店chenying0907 9"/>
          <p:cNvSpPr/>
          <p:nvPr/>
        </p:nvSpPr>
        <p:spPr bwMode="auto">
          <a:xfrm>
            <a:off x="2612703" y="1577340"/>
            <a:ext cx="929163" cy="1074694"/>
          </a:xfrm>
          <a:custGeom>
            <a:avLst/>
            <a:gdLst>
              <a:gd name="T0" fmla="*/ 0 w 664"/>
              <a:gd name="T1" fmla="*/ 192 h 768"/>
              <a:gd name="T2" fmla="*/ 331 w 664"/>
              <a:gd name="T3" fmla="*/ 0 h 768"/>
              <a:gd name="T4" fmla="*/ 664 w 664"/>
              <a:gd name="T5" fmla="*/ 192 h 768"/>
              <a:gd name="T6" fmla="*/ 664 w 664"/>
              <a:gd name="T7" fmla="*/ 576 h 768"/>
              <a:gd name="T8" fmla="*/ 331 w 664"/>
              <a:gd name="T9" fmla="*/ 768 h 768"/>
              <a:gd name="T10" fmla="*/ 0 w 664"/>
              <a:gd name="T11" fmla="*/ 576 h 768"/>
              <a:gd name="T12" fmla="*/ 0 w 664"/>
              <a:gd name="T13" fmla="*/ 192 h 768"/>
            </a:gdLst>
            <a:ahLst/>
            <a:cxnLst>
              <a:cxn ang="0">
                <a:pos x="T0" y="T1"/>
              </a:cxn>
              <a:cxn ang="0">
                <a:pos x="T2" y="T3"/>
              </a:cxn>
              <a:cxn ang="0">
                <a:pos x="T4" y="T5"/>
              </a:cxn>
              <a:cxn ang="0">
                <a:pos x="T6" y="T7"/>
              </a:cxn>
              <a:cxn ang="0">
                <a:pos x="T8" y="T9"/>
              </a:cxn>
              <a:cxn ang="0">
                <a:pos x="T10" y="T11"/>
              </a:cxn>
              <a:cxn ang="0">
                <a:pos x="T12" y="T13"/>
              </a:cxn>
            </a:cxnLst>
            <a:rect l="0" t="0" r="r" b="b"/>
            <a:pathLst>
              <a:path w="664" h="768">
                <a:moveTo>
                  <a:pt x="0" y="192"/>
                </a:moveTo>
                <a:lnTo>
                  <a:pt x="331" y="0"/>
                </a:lnTo>
                <a:lnTo>
                  <a:pt x="664" y="192"/>
                </a:lnTo>
                <a:lnTo>
                  <a:pt x="664" y="576"/>
                </a:lnTo>
                <a:lnTo>
                  <a:pt x="331" y="768"/>
                </a:lnTo>
                <a:lnTo>
                  <a:pt x="0" y="576"/>
                </a:lnTo>
                <a:lnTo>
                  <a:pt x="0" y="192"/>
                </a:lnTo>
                <a:close/>
              </a:path>
            </a:pathLst>
          </a:custGeom>
          <a:solidFill>
            <a:schemeClr val="accent2">
              <a:alpha val="7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0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1048751" name="淘宝店chenying0907 10"/>
          <p:cNvSpPr/>
          <p:nvPr/>
        </p:nvSpPr>
        <p:spPr bwMode="auto">
          <a:xfrm>
            <a:off x="1581388" y="3350304"/>
            <a:ext cx="931961" cy="1074694"/>
          </a:xfrm>
          <a:custGeom>
            <a:avLst/>
            <a:gdLst>
              <a:gd name="T0" fmla="*/ 0 w 666"/>
              <a:gd name="T1" fmla="*/ 192 h 768"/>
              <a:gd name="T2" fmla="*/ 333 w 666"/>
              <a:gd name="T3" fmla="*/ 0 h 768"/>
              <a:gd name="T4" fmla="*/ 666 w 666"/>
              <a:gd name="T5" fmla="*/ 192 h 768"/>
              <a:gd name="T6" fmla="*/ 666 w 666"/>
              <a:gd name="T7" fmla="*/ 576 h 768"/>
              <a:gd name="T8" fmla="*/ 333 w 666"/>
              <a:gd name="T9" fmla="*/ 768 h 768"/>
              <a:gd name="T10" fmla="*/ 0 w 666"/>
              <a:gd name="T11" fmla="*/ 576 h 768"/>
              <a:gd name="T12" fmla="*/ 0 w 666"/>
              <a:gd name="T13" fmla="*/ 192 h 768"/>
            </a:gdLst>
            <a:ahLst/>
            <a:cxnLst>
              <a:cxn ang="0">
                <a:pos x="T0" y="T1"/>
              </a:cxn>
              <a:cxn ang="0">
                <a:pos x="T2" y="T3"/>
              </a:cxn>
              <a:cxn ang="0">
                <a:pos x="T4" y="T5"/>
              </a:cxn>
              <a:cxn ang="0">
                <a:pos x="T6" y="T7"/>
              </a:cxn>
              <a:cxn ang="0">
                <a:pos x="T8" y="T9"/>
              </a:cxn>
              <a:cxn ang="0">
                <a:pos x="T10" y="T11"/>
              </a:cxn>
              <a:cxn ang="0">
                <a:pos x="T12" y="T13"/>
              </a:cxn>
            </a:cxnLst>
            <a:rect l="0" t="0" r="r" b="b"/>
            <a:pathLst>
              <a:path w="666" h="768">
                <a:moveTo>
                  <a:pt x="0" y="192"/>
                </a:moveTo>
                <a:lnTo>
                  <a:pt x="333" y="0"/>
                </a:lnTo>
                <a:lnTo>
                  <a:pt x="666" y="192"/>
                </a:lnTo>
                <a:lnTo>
                  <a:pt x="666" y="576"/>
                </a:lnTo>
                <a:lnTo>
                  <a:pt x="333" y="768"/>
                </a:lnTo>
                <a:lnTo>
                  <a:pt x="0" y="576"/>
                </a:lnTo>
                <a:lnTo>
                  <a:pt x="0" y="192"/>
                </a:lnTo>
                <a:close/>
              </a:path>
            </a:pathLst>
          </a:custGeom>
          <a:solidFill>
            <a:schemeClr val="tx1">
              <a:lumMod val="25000"/>
              <a:lumOff val="7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0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1048752" name="淘宝店chenying0907 11"/>
          <p:cNvSpPr/>
          <p:nvPr/>
        </p:nvSpPr>
        <p:spPr bwMode="auto">
          <a:xfrm>
            <a:off x="2612703" y="3350304"/>
            <a:ext cx="929163" cy="1074694"/>
          </a:xfrm>
          <a:custGeom>
            <a:avLst/>
            <a:gdLst>
              <a:gd name="T0" fmla="*/ 0 w 664"/>
              <a:gd name="T1" fmla="*/ 192 h 768"/>
              <a:gd name="T2" fmla="*/ 331 w 664"/>
              <a:gd name="T3" fmla="*/ 0 h 768"/>
              <a:gd name="T4" fmla="*/ 664 w 664"/>
              <a:gd name="T5" fmla="*/ 192 h 768"/>
              <a:gd name="T6" fmla="*/ 664 w 664"/>
              <a:gd name="T7" fmla="*/ 576 h 768"/>
              <a:gd name="T8" fmla="*/ 331 w 664"/>
              <a:gd name="T9" fmla="*/ 768 h 768"/>
              <a:gd name="T10" fmla="*/ 0 w 664"/>
              <a:gd name="T11" fmla="*/ 576 h 768"/>
              <a:gd name="T12" fmla="*/ 0 w 664"/>
              <a:gd name="T13" fmla="*/ 192 h 768"/>
            </a:gdLst>
            <a:ahLst/>
            <a:cxnLst>
              <a:cxn ang="0">
                <a:pos x="T0" y="T1"/>
              </a:cxn>
              <a:cxn ang="0">
                <a:pos x="T2" y="T3"/>
              </a:cxn>
              <a:cxn ang="0">
                <a:pos x="T4" y="T5"/>
              </a:cxn>
              <a:cxn ang="0">
                <a:pos x="T6" y="T7"/>
              </a:cxn>
              <a:cxn ang="0">
                <a:pos x="T8" y="T9"/>
              </a:cxn>
              <a:cxn ang="0">
                <a:pos x="T10" y="T11"/>
              </a:cxn>
              <a:cxn ang="0">
                <a:pos x="T12" y="T13"/>
              </a:cxn>
            </a:cxnLst>
            <a:rect l="0" t="0" r="r" b="b"/>
            <a:pathLst>
              <a:path w="664" h="768">
                <a:moveTo>
                  <a:pt x="0" y="192"/>
                </a:moveTo>
                <a:lnTo>
                  <a:pt x="331" y="0"/>
                </a:lnTo>
                <a:lnTo>
                  <a:pt x="664" y="192"/>
                </a:lnTo>
                <a:lnTo>
                  <a:pt x="664" y="576"/>
                </a:lnTo>
                <a:lnTo>
                  <a:pt x="331" y="768"/>
                </a:lnTo>
                <a:lnTo>
                  <a:pt x="0" y="576"/>
                </a:lnTo>
                <a:lnTo>
                  <a:pt x="0" y="192"/>
                </a:lnTo>
                <a:close/>
              </a:path>
            </a:pathLst>
          </a:custGeom>
          <a:solidFill>
            <a:schemeClr val="accent3">
              <a:alpha val="7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0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1048753" name="淘宝店chenying0907 12"/>
          <p:cNvSpPr/>
          <p:nvPr/>
        </p:nvSpPr>
        <p:spPr bwMode="auto">
          <a:xfrm>
            <a:off x="2096346" y="2463122"/>
            <a:ext cx="931961" cy="1076093"/>
          </a:xfrm>
          <a:custGeom>
            <a:avLst/>
            <a:gdLst>
              <a:gd name="T0" fmla="*/ 0 w 666"/>
              <a:gd name="T1" fmla="*/ 192 h 769"/>
              <a:gd name="T2" fmla="*/ 333 w 666"/>
              <a:gd name="T3" fmla="*/ 0 h 769"/>
              <a:gd name="T4" fmla="*/ 666 w 666"/>
              <a:gd name="T5" fmla="*/ 192 h 769"/>
              <a:gd name="T6" fmla="*/ 666 w 666"/>
              <a:gd name="T7" fmla="*/ 577 h 769"/>
              <a:gd name="T8" fmla="*/ 333 w 666"/>
              <a:gd name="T9" fmla="*/ 769 h 769"/>
              <a:gd name="T10" fmla="*/ 0 w 666"/>
              <a:gd name="T11" fmla="*/ 577 h 769"/>
              <a:gd name="T12" fmla="*/ 0 w 666"/>
              <a:gd name="T13" fmla="*/ 192 h 769"/>
            </a:gdLst>
            <a:ahLst/>
            <a:cxnLst>
              <a:cxn ang="0">
                <a:pos x="T0" y="T1"/>
              </a:cxn>
              <a:cxn ang="0">
                <a:pos x="T2" y="T3"/>
              </a:cxn>
              <a:cxn ang="0">
                <a:pos x="T4" y="T5"/>
              </a:cxn>
              <a:cxn ang="0">
                <a:pos x="T6" y="T7"/>
              </a:cxn>
              <a:cxn ang="0">
                <a:pos x="T8" y="T9"/>
              </a:cxn>
              <a:cxn ang="0">
                <a:pos x="T10" y="T11"/>
              </a:cxn>
              <a:cxn ang="0">
                <a:pos x="T12" y="T13"/>
              </a:cxn>
            </a:cxnLst>
            <a:rect l="0" t="0" r="r" b="b"/>
            <a:pathLst>
              <a:path w="666" h="769">
                <a:moveTo>
                  <a:pt x="0" y="192"/>
                </a:moveTo>
                <a:lnTo>
                  <a:pt x="333" y="0"/>
                </a:lnTo>
                <a:lnTo>
                  <a:pt x="666" y="192"/>
                </a:lnTo>
                <a:lnTo>
                  <a:pt x="666" y="577"/>
                </a:lnTo>
                <a:lnTo>
                  <a:pt x="333" y="769"/>
                </a:lnTo>
                <a:lnTo>
                  <a:pt x="0" y="577"/>
                </a:lnTo>
                <a:lnTo>
                  <a:pt x="0" y="192"/>
                </a:lnTo>
                <a:close/>
              </a:path>
            </a:pathLst>
          </a:custGeom>
          <a:solidFill>
            <a:schemeClr val="accent1">
              <a:alpha val="7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0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1048754" name="淘宝店chenying0907 13"/>
          <p:cNvSpPr/>
          <p:nvPr/>
        </p:nvSpPr>
        <p:spPr bwMode="auto">
          <a:xfrm>
            <a:off x="3127661" y="2463122"/>
            <a:ext cx="931961" cy="1076093"/>
          </a:xfrm>
          <a:custGeom>
            <a:avLst/>
            <a:gdLst>
              <a:gd name="T0" fmla="*/ 0 w 666"/>
              <a:gd name="T1" fmla="*/ 192 h 769"/>
              <a:gd name="T2" fmla="*/ 333 w 666"/>
              <a:gd name="T3" fmla="*/ 0 h 769"/>
              <a:gd name="T4" fmla="*/ 666 w 666"/>
              <a:gd name="T5" fmla="*/ 192 h 769"/>
              <a:gd name="T6" fmla="*/ 666 w 666"/>
              <a:gd name="T7" fmla="*/ 577 h 769"/>
              <a:gd name="T8" fmla="*/ 333 w 666"/>
              <a:gd name="T9" fmla="*/ 769 h 769"/>
              <a:gd name="T10" fmla="*/ 0 w 666"/>
              <a:gd name="T11" fmla="*/ 577 h 769"/>
              <a:gd name="T12" fmla="*/ 0 w 666"/>
              <a:gd name="T13" fmla="*/ 192 h 769"/>
            </a:gdLst>
            <a:ahLst/>
            <a:cxnLst>
              <a:cxn ang="0">
                <a:pos x="T0" y="T1"/>
              </a:cxn>
              <a:cxn ang="0">
                <a:pos x="T2" y="T3"/>
              </a:cxn>
              <a:cxn ang="0">
                <a:pos x="T4" y="T5"/>
              </a:cxn>
              <a:cxn ang="0">
                <a:pos x="T6" y="T7"/>
              </a:cxn>
              <a:cxn ang="0">
                <a:pos x="T8" y="T9"/>
              </a:cxn>
              <a:cxn ang="0">
                <a:pos x="T10" y="T11"/>
              </a:cxn>
              <a:cxn ang="0">
                <a:pos x="T12" y="T13"/>
              </a:cxn>
            </a:cxnLst>
            <a:rect l="0" t="0" r="r" b="b"/>
            <a:pathLst>
              <a:path w="666" h="769">
                <a:moveTo>
                  <a:pt x="0" y="192"/>
                </a:moveTo>
                <a:lnTo>
                  <a:pt x="333" y="0"/>
                </a:lnTo>
                <a:lnTo>
                  <a:pt x="666" y="192"/>
                </a:lnTo>
                <a:lnTo>
                  <a:pt x="666" y="577"/>
                </a:lnTo>
                <a:lnTo>
                  <a:pt x="333" y="769"/>
                </a:lnTo>
                <a:lnTo>
                  <a:pt x="0" y="577"/>
                </a:lnTo>
                <a:lnTo>
                  <a:pt x="0" y="192"/>
                </a:lnTo>
                <a:close/>
              </a:path>
            </a:pathLst>
          </a:custGeom>
          <a:solidFill>
            <a:schemeClr val="tx1">
              <a:lumMod val="25000"/>
              <a:lumOff val="7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0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1048755" name="淘宝店chenying0907 14"/>
          <p:cNvSpPr>
            <a:spLocks noEditPoints="1"/>
          </p:cNvSpPr>
          <p:nvPr/>
        </p:nvSpPr>
        <p:spPr bwMode="auto">
          <a:xfrm>
            <a:off x="1922121" y="1989440"/>
            <a:ext cx="247698" cy="247696"/>
          </a:xfrm>
          <a:custGeom>
            <a:avLst/>
            <a:gdLst>
              <a:gd name="T0" fmla="*/ 76 w 105"/>
              <a:gd name="T1" fmla="*/ 51 h 105"/>
              <a:gd name="T2" fmla="*/ 41 w 105"/>
              <a:gd name="T3" fmla="*/ 24 h 105"/>
              <a:gd name="T4" fmla="*/ 24 w 105"/>
              <a:gd name="T5" fmla="*/ 41 h 105"/>
              <a:gd name="T6" fmla="*/ 51 w 105"/>
              <a:gd name="T7" fmla="*/ 76 h 105"/>
              <a:gd name="T8" fmla="*/ 76 w 105"/>
              <a:gd name="T9" fmla="*/ 51 h 105"/>
              <a:gd name="T10" fmla="*/ 40 w 105"/>
              <a:gd name="T11" fmla="*/ 18 h 105"/>
              <a:gd name="T12" fmla="*/ 40 w 105"/>
              <a:gd name="T13" fmla="*/ 18 h 105"/>
              <a:gd name="T14" fmla="*/ 43 w 105"/>
              <a:gd name="T15" fmla="*/ 15 h 105"/>
              <a:gd name="T16" fmla="*/ 45 w 105"/>
              <a:gd name="T17" fmla="*/ 14 h 105"/>
              <a:gd name="T18" fmla="*/ 41 w 105"/>
              <a:gd name="T19" fmla="*/ 10 h 105"/>
              <a:gd name="T20" fmla="*/ 10 w 105"/>
              <a:gd name="T21" fmla="*/ 41 h 105"/>
              <a:gd name="T22" fmla="*/ 14 w 105"/>
              <a:gd name="T23" fmla="*/ 45 h 105"/>
              <a:gd name="T24" fmla="*/ 18 w 105"/>
              <a:gd name="T25" fmla="*/ 40 h 105"/>
              <a:gd name="T26" fmla="*/ 18 w 105"/>
              <a:gd name="T27" fmla="*/ 40 h 105"/>
              <a:gd name="T28" fmla="*/ 40 w 105"/>
              <a:gd name="T29" fmla="*/ 18 h 105"/>
              <a:gd name="T30" fmla="*/ 52 w 105"/>
              <a:gd name="T31" fmla="*/ 82 h 105"/>
              <a:gd name="T32" fmla="*/ 52 w 105"/>
              <a:gd name="T33" fmla="*/ 82 h 105"/>
              <a:gd name="T34" fmla="*/ 52 w 105"/>
              <a:gd name="T35" fmla="*/ 82 h 105"/>
              <a:gd name="T36" fmla="*/ 49 w 105"/>
              <a:gd name="T37" fmla="*/ 84 h 105"/>
              <a:gd name="T38" fmla="*/ 53 w 105"/>
              <a:gd name="T39" fmla="*/ 88 h 105"/>
              <a:gd name="T40" fmla="*/ 88 w 105"/>
              <a:gd name="T41" fmla="*/ 53 h 105"/>
              <a:gd name="T42" fmla="*/ 84 w 105"/>
              <a:gd name="T43" fmla="*/ 49 h 105"/>
              <a:gd name="T44" fmla="*/ 83 w 105"/>
              <a:gd name="T45" fmla="*/ 50 h 105"/>
              <a:gd name="T46" fmla="*/ 83 w 105"/>
              <a:gd name="T47" fmla="*/ 50 h 105"/>
              <a:gd name="T48" fmla="*/ 83 w 105"/>
              <a:gd name="T49" fmla="*/ 50 h 105"/>
              <a:gd name="T50" fmla="*/ 82 w 105"/>
              <a:gd name="T51" fmla="*/ 51 h 105"/>
              <a:gd name="T52" fmla="*/ 82 w 105"/>
              <a:gd name="T53" fmla="*/ 51 h 105"/>
              <a:gd name="T54" fmla="*/ 52 w 105"/>
              <a:gd name="T55" fmla="*/ 82 h 105"/>
              <a:gd name="T56" fmla="*/ 49 w 105"/>
              <a:gd name="T57" fmla="*/ 20 h 105"/>
              <a:gd name="T58" fmla="*/ 49 w 105"/>
              <a:gd name="T59" fmla="*/ 20 h 105"/>
              <a:gd name="T60" fmla="*/ 79 w 105"/>
              <a:gd name="T61" fmla="*/ 43 h 105"/>
              <a:gd name="T62" fmla="*/ 81 w 105"/>
              <a:gd name="T63" fmla="*/ 41 h 105"/>
              <a:gd name="T64" fmla="*/ 82 w 105"/>
              <a:gd name="T65" fmla="*/ 41 h 105"/>
              <a:gd name="T66" fmla="*/ 87 w 105"/>
              <a:gd name="T67" fmla="*/ 41 h 105"/>
              <a:gd name="T68" fmla="*/ 96 w 105"/>
              <a:gd name="T69" fmla="*/ 50 h 105"/>
              <a:gd name="T70" fmla="*/ 96 w 105"/>
              <a:gd name="T71" fmla="*/ 50 h 105"/>
              <a:gd name="T72" fmla="*/ 96 w 105"/>
              <a:gd name="T73" fmla="*/ 56 h 105"/>
              <a:gd name="T74" fmla="*/ 79 w 105"/>
              <a:gd name="T75" fmla="*/ 73 h 105"/>
              <a:gd name="T76" fmla="*/ 104 w 105"/>
              <a:gd name="T77" fmla="*/ 98 h 105"/>
              <a:gd name="T78" fmla="*/ 104 w 105"/>
              <a:gd name="T79" fmla="*/ 104 h 105"/>
              <a:gd name="T80" fmla="*/ 98 w 105"/>
              <a:gd name="T81" fmla="*/ 104 h 105"/>
              <a:gd name="T82" fmla="*/ 73 w 105"/>
              <a:gd name="T83" fmla="*/ 79 h 105"/>
              <a:gd name="T84" fmla="*/ 56 w 105"/>
              <a:gd name="T85" fmla="*/ 96 h 105"/>
              <a:gd name="T86" fmla="*/ 56 w 105"/>
              <a:gd name="T87" fmla="*/ 96 h 105"/>
              <a:gd name="T88" fmla="*/ 50 w 105"/>
              <a:gd name="T89" fmla="*/ 96 h 105"/>
              <a:gd name="T90" fmla="*/ 41 w 105"/>
              <a:gd name="T91" fmla="*/ 87 h 105"/>
              <a:gd name="T92" fmla="*/ 41 w 105"/>
              <a:gd name="T93" fmla="*/ 87 h 105"/>
              <a:gd name="T94" fmla="*/ 41 w 105"/>
              <a:gd name="T95" fmla="*/ 81 h 105"/>
              <a:gd name="T96" fmla="*/ 43 w 105"/>
              <a:gd name="T97" fmla="*/ 79 h 105"/>
              <a:gd name="T98" fmla="*/ 20 w 105"/>
              <a:gd name="T99" fmla="*/ 49 h 105"/>
              <a:gd name="T100" fmla="*/ 17 w 105"/>
              <a:gd name="T101" fmla="*/ 53 h 105"/>
              <a:gd name="T102" fmla="*/ 17 w 105"/>
              <a:gd name="T103" fmla="*/ 53 h 105"/>
              <a:gd name="T104" fmla="*/ 17 w 105"/>
              <a:gd name="T105" fmla="*/ 53 h 105"/>
              <a:gd name="T106" fmla="*/ 11 w 105"/>
              <a:gd name="T107" fmla="*/ 53 h 105"/>
              <a:gd name="T108" fmla="*/ 2 w 105"/>
              <a:gd name="T109" fmla="*/ 44 h 105"/>
              <a:gd name="T110" fmla="*/ 2 w 105"/>
              <a:gd name="T111" fmla="*/ 44 h 105"/>
              <a:gd name="T112" fmla="*/ 2 w 105"/>
              <a:gd name="T113" fmla="*/ 38 h 105"/>
              <a:gd name="T114" fmla="*/ 38 w 105"/>
              <a:gd name="T115" fmla="*/ 2 h 105"/>
              <a:gd name="T116" fmla="*/ 44 w 105"/>
              <a:gd name="T117" fmla="*/ 2 h 105"/>
              <a:gd name="T118" fmla="*/ 53 w 105"/>
              <a:gd name="T119" fmla="*/ 11 h 105"/>
              <a:gd name="T120" fmla="*/ 53 w 105"/>
              <a:gd name="T121" fmla="*/ 11 h 105"/>
              <a:gd name="T122" fmla="*/ 53 w 105"/>
              <a:gd name="T123" fmla="*/ 17 h 105"/>
              <a:gd name="T124" fmla="*/ 49 w 105"/>
              <a:gd name="T125" fmla="*/ 2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5" h="105">
                <a:moveTo>
                  <a:pt x="76" y="51"/>
                </a:moveTo>
                <a:cubicBezTo>
                  <a:pt x="41" y="24"/>
                  <a:pt x="41" y="24"/>
                  <a:pt x="41" y="24"/>
                </a:cubicBezTo>
                <a:cubicBezTo>
                  <a:pt x="24" y="41"/>
                  <a:pt x="24" y="41"/>
                  <a:pt x="24" y="41"/>
                </a:cubicBezTo>
                <a:cubicBezTo>
                  <a:pt x="51" y="76"/>
                  <a:pt x="51" y="76"/>
                  <a:pt x="51" y="76"/>
                </a:cubicBezTo>
                <a:cubicBezTo>
                  <a:pt x="76" y="51"/>
                  <a:pt x="76" y="51"/>
                  <a:pt x="76" y="51"/>
                </a:cubicBezTo>
                <a:close/>
                <a:moveTo>
                  <a:pt x="40" y="18"/>
                </a:moveTo>
                <a:cubicBezTo>
                  <a:pt x="40" y="18"/>
                  <a:pt x="40" y="18"/>
                  <a:pt x="40" y="18"/>
                </a:cubicBezTo>
                <a:cubicBezTo>
                  <a:pt x="43" y="15"/>
                  <a:pt x="43" y="15"/>
                  <a:pt x="43" y="15"/>
                </a:cubicBezTo>
                <a:cubicBezTo>
                  <a:pt x="45" y="14"/>
                  <a:pt x="45" y="14"/>
                  <a:pt x="45" y="14"/>
                </a:cubicBezTo>
                <a:cubicBezTo>
                  <a:pt x="41" y="10"/>
                  <a:pt x="41" y="10"/>
                  <a:pt x="41" y="10"/>
                </a:cubicBezTo>
                <a:cubicBezTo>
                  <a:pt x="10" y="41"/>
                  <a:pt x="10" y="41"/>
                  <a:pt x="10" y="41"/>
                </a:cubicBezTo>
                <a:cubicBezTo>
                  <a:pt x="14" y="45"/>
                  <a:pt x="14" y="45"/>
                  <a:pt x="14" y="45"/>
                </a:cubicBezTo>
                <a:cubicBezTo>
                  <a:pt x="18" y="40"/>
                  <a:pt x="18" y="40"/>
                  <a:pt x="18" y="40"/>
                </a:cubicBezTo>
                <a:cubicBezTo>
                  <a:pt x="18" y="40"/>
                  <a:pt x="18" y="40"/>
                  <a:pt x="18" y="40"/>
                </a:cubicBezTo>
                <a:cubicBezTo>
                  <a:pt x="40" y="18"/>
                  <a:pt x="40" y="18"/>
                  <a:pt x="40" y="18"/>
                </a:cubicBezTo>
                <a:close/>
                <a:moveTo>
                  <a:pt x="52" y="82"/>
                </a:moveTo>
                <a:cubicBezTo>
                  <a:pt x="52" y="82"/>
                  <a:pt x="52" y="82"/>
                  <a:pt x="52" y="82"/>
                </a:cubicBezTo>
                <a:cubicBezTo>
                  <a:pt x="52" y="82"/>
                  <a:pt x="52" y="82"/>
                  <a:pt x="52" y="82"/>
                </a:cubicBezTo>
                <a:cubicBezTo>
                  <a:pt x="49" y="84"/>
                  <a:pt x="49" y="84"/>
                  <a:pt x="49" y="84"/>
                </a:cubicBezTo>
                <a:cubicBezTo>
                  <a:pt x="53" y="88"/>
                  <a:pt x="53" y="88"/>
                  <a:pt x="53" y="88"/>
                </a:cubicBezTo>
                <a:cubicBezTo>
                  <a:pt x="88" y="53"/>
                  <a:pt x="88" y="53"/>
                  <a:pt x="88" y="53"/>
                </a:cubicBezTo>
                <a:cubicBezTo>
                  <a:pt x="84" y="49"/>
                  <a:pt x="84" y="49"/>
                  <a:pt x="84" y="49"/>
                </a:cubicBezTo>
                <a:cubicBezTo>
                  <a:pt x="83" y="50"/>
                  <a:pt x="83" y="50"/>
                  <a:pt x="83" y="50"/>
                </a:cubicBezTo>
                <a:cubicBezTo>
                  <a:pt x="83" y="50"/>
                  <a:pt x="83" y="50"/>
                  <a:pt x="83" y="50"/>
                </a:cubicBezTo>
                <a:cubicBezTo>
                  <a:pt x="83" y="50"/>
                  <a:pt x="83" y="50"/>
                  <a:pt x="83" y="50"/>
                </a:cubicBezTo>
                <a:cubicBezTo>
                  <a:pt x="82" y="51"/>
                  <a:pt x="82" y="51"/>
                  <a:pt x="82" y="51"/>
                </a:cubicBezTo>
                <a:cubicBezTo>
                  <a:pt x="82" y="51"/>
                  <a:pt x="82" y="51"/>
                  <a:pt x="82" y="51"/>
                </a:cubicBezTo>
                <a:cubicBezTo>
                  <a:pt x="52" y="82"/>
                  <a:pt x="52" y="82"/>
                  <a:pt x="52" y="82"/>
                </a:cubicBezTo>
                <a:close/>
                <a:moveTo>
                  <a:pt x="49" y="20"/>
                </a:moveTo>
                <a:cubicBezTo>
                  <a:pt x="49" y="20"/>
                  <a:pt x="49" y="20"/>
                  <a:pt x="49" y="20"/>
                </a:cubicBezTo>
                <a:cubicBezTo>
                  <a:pt x="79" y="43"/>
                  <a:pt x="79" y="43"/>
                  <a:pt x="79" y="43"/>
                </a:cubicBezTo>
                <a:cubicBezTo>
                  <a:pt x="81" y="41"/>
                  <a:pt x="81" y="41"/>
                  <a:pt x="81" y="41"/>
                </a:cubicBezTo>
                <a:cubicBezTo>
                  <a:pt x="82" y="41"/>
                  <a:pt x="82" y="41"/>
                  <a:pt x="82" y="41"/>
                </a:cubicBezTo>
                <a:cubicBezTo>
                  <a:pt x="83" y="39"/>
                  <a:pt x="86" y="39"/>
                  <a:pt x="87" y="41"/>
                </a:cubicBezTo>
                <a:cubicBezTo>
                  <a:pt x="96" y="50"/>
                  <a:pt x="96" y="50"/>
                  <a:pt x="96" y="50"/>
                </a:cubicBezTo>
                <a:cubicBezTo>
                  <a:pt x="96" y="50"/>
                  <a:pt x="96" y="50"/>
                  <a:pt x="96" y="50"/>
                </a:cubicBezTo>
                <a:cubicBezTo>
                  <a:pt x="98" y="52"/>
                  <a:pt x="98" y="54"/>
                  <a:pt x="96" y="56"/>
                </a:cubicBezTo>
                <a:cubicBezTo>
                  <a:pt x="79" y="73"/>
                  <a:pt x="79" y="73"/>
                  <a:pt x="79" y="73"/>
                </a:cubicBezTo>
                <a:cubicBezTo>
                  <a:pt x="104" y="98"/>
                  <a:pt x="104" y="98"/>
                  <a:pt x="104" y="98"/>
                </a:cubicBezTo>
                <a:cubicBezTo>
                  <a:pt x="105" y="99"/>
                  <a:pt x="105" y="102"/>
                  <a:pt x="104" y="104"/>
                </a:cubicBezTo>
                <a:cubicBezTo>
                  <a:pt x="102" y="105"/>
                  <a:pt x="100" y="105"/>
                  <a:pt x="98" y="104"/>
                </a:cubicBezTo>
                <a:cubicBezTo>
                  <a:pt x="73" y="79"/>
                  <a:pt x="73" y="79"/>
                  <a:pt x="73" y="79"/>
                </a:cubicBezTo>
                <a:cubicBezTo>
                  <a:pt x="56" y="96"/>
                  <a:pt x="56" y="96"/>
                  <a:pt x="56" y="96"/>
                </a:cubicBezTo>
                <a:cubicBezTo>
                  <a:pt x="56" y="96"/>
                  <a:pt x="56" y="96"/>
                  <a:pt x="56" y="96"/>
                </a:cubicBezTo>
                <a:cubicBezTo>
                  <a:pt x="54" y="98"/>
                  <a:pt x="52" y="98"/>
                  <a:pt x="50" y="96"/>
                </a:cubicBezTo>
                <a:cubicBezTo>
                  <a:pt x="41" y="87"/>
                  <a:pt x="41" y="87"/>
                  <a:pt x="41" y="87"/>
                </a:cubicBezTo>
                <a:cubicBezTo>
                  <a:pt x="41" y="87"/>
                  <a:pt x="41" y="87"/>
                  <a:pt x="41" y="87"/>
                </a:cubicBezTo>
                <a:cubicBezTo>
                  <a:pt x="39" y="86"/>
                  <a:pt x="39" y="83"/>
                  <a:pt x="41" y="81"/>
                </a:cubicBezTo>
                <a:cubicBezTo>
                  <a:pt x="43" y="79"/>
                  <a:pt x="43" y="79"/>
                  <a:pt x="43" y="79"/>
                </a:cubicBezTo>
                <a:cubicBezTo>
                  <a:pt x="20" y="49"/>
                  <a:pt x="20" y="49"/>
                  <a:pt x="20" y="49"/>
                </a:cubicBezTo>
                <a:cubicBezTo>
                  <a:pt x="17" y="53"/>
                  <a:pt x="17" y="53"/>
                  <a:pt x="17" y="53"/>
                </a:cubicBezTo>
                <a:cubicBezTo>
                  <a:pt x="17" y="53"/>
                  <a:pt x="17" y="53"/>
                  <a:pt x="17" y="53"/>
                </a:cubicBezTo>
                <a:cubicBezTo>
                  <a:pt x="17" y="53"/>
                  <a:pt x="17" y="53"/>
                  <a:pt x="17" y="53"/>
                </a:cubicBezTo>
                <a:cubicBezTo>
                  <a:pt x="15" y="54"/>
                  <a:pt x="13" y="54"/>
                  <a:pt x="11" y="53"/>
                </a:cubicBezTo>
                <a:cubicBezTo>
                  <a:pt x="2" y="44"/>
                  <a:pt x="2" y="44"/>
                  <a:pt x="2" y="44"/>
                </a:cubicBezTo>
                <a:cubicBezTo>
                  <a:pt x="2" y="44"/>
                  <a:pt x="2" y="44"/>
                  <a:pt x="2" y="44"/>
                </a:cubicBezTo>
                <a:cubicBezTo>
                  <a:pt x="0" y="42"/>
                  <a:pt x="0" y="40"/>
                  <a:pt x="2" y="38"/>
                </a:cubicBezTo>
                <a:cubicBezTo>
                  <a:pt x="38" y="2"/>
                  <a:pt x="38" y="2"/>
                  <a:pt x="38" y="2"/>
                </a:cubicBezTo>
                <a:cubicBezTo>
                  <a:pt x="40" y="0"/>
                  <a:pt x="42" y="0"/>
                  <a:pt x="44" y="2"/>
                </a:cubicBezTo>
                <a:cubicBezTo>
                  <a:pt x="53" y="11"/>
                  <a:pt x="53" y="11"/>
                  <a:pt x="53" y="11"/>
                </a:cubicBezTo>
                <a:cubicBezTo>
                  <a:pt x="53" y="11"/>
                  <a:pt x="53" y="11"/>
                  <a:pt x="53" y="11"/>
                </a:cubicBezTo>
                <a:cubicBezTo>
                  <a:pt x="55" y="12"/>
                  <a:pt x="55" y="15"/>
                  <a:pt x="53" y="17"/>
                </a:cubicBezTo>
                <a:cubicBezTo>
                  <a:pt x="49" y="20"/>
                  <a:pt x="49" y="20"/>
                  <a:pt x="49" y="20"/>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微软雅黑"/>
              <a:cs typeface="+mn-cs"/>
            </a:endParaRPr>
          </a:p>
        </p:txBody>
      </p:sp>
      <p:sp>
        <p:nvSpPr>
          <p:cNvPr id="1048756" name="淘宝店chenying0907 15"/>
          <p:cNvSpPr>
            <a:spLocks noEditPoints="1"/>
          </p:cNvSpPr>
          <p:nvPr/>
        </p:nvSpPr>
        <p:spPr bwMode="auto">
          <a:xfrm>
            <a:off x="2962695" y="3764960"/>
            <a:ext cx="229178" cy="245382"/>
          </a:xfrm>
          <a:custGeom>
            <a:avLst/>
            <a:gdLst>
              <a:gd name="T0" fmla="*/ 79 w 97"/>
              <a:gd name="T1" fmla="*/ 68 h 104"/>
              <a:gd name="T2" fmla="*/ 92 w 97"/>
              <a:gd name="T3" fmla="*/ 73 h 104"/>
              <a:gd name="T4" fmla="*/ 92 w 97"/>
              <a:gd name="T5" fmla="*/ 73 h 104"/>
              <a:gd name="T6" fmla="*/ 97 w 97"/>
              <a:gd name="T7" fmla="*/ 86 h 104"/>
              <a:gd name="T8" fmla="*/ 79 w 97"/>
              <a:gd name="T9" fmla="*/ 104 h 104"/>
              <a:gd name="T10" fmla="*/ 61 w 97"/>
              <a:gd name="T11" fmla="*/ 86 h 104"/>
              <a:gd name="T12" fmla="*/ 62 w 97"/>
              <a:gd name="T13" fmla="*/ 80 h 104"/>
              <a:gd name="T14" fmla="*/ 43 w 97"/>
              <a:gd name="T15" fmla="*/ 68 h 104"/>
              <a:gd name="T16" fmla="*/ 42 w 97"/>
              <a:gd name="T17" fmla="*/ 69 h 104"/>
              <a:gd name="T18" fmla="*/ 42 w 97"/>
              <a:gd name="T19" fmla="*/ 69 h 104"/>
              <a:gd name="T20" fmla="*/ 24 w 97"/>
              <a:gd name="T21" fmla="*/ 76 h 104"/>
              <a:gd name="T22" fmla="*/ 0 w 97"/>
              <a:gd name="T23" fmla="*/ 52 h 104"/>
              <a:gd name="T24" fmla="*/ 24 w 97"/>
              <a:gd name="T25" fmla="*/ 27 h 104"/>
              <a:gd name="T26" fmla="*/ 42 w 97"/>
              <a:gd name="T27" fmla="*/ 34 h 104"/>
              <a:gd name="T28" fmla="*/ 42 w 97"/>
              <a:gd name="T29" fmla="*/ 34 h 104"/>
              <a:gd name="T30" fmla="*/ 42 w 97"/>
              <a:gd name="T31" fmla="*/ 34 h 104"/>
              <a:gd name="T32" fmla="*/ 43 w 97"/>
              <a:gd name="T33" fmla="*/ 35 h 104"/>
              <a:gd name="T34" fmla="*/ 62 w 97"/>
              <a:gd name="T35" fmla="*/ 24 h 104"/>
              <a:gd name="T36" fmla="*/ 61 w 97"/>
              <a:gd name="T37" fmla="*/ 18 h 104"/>
              <a:gd name="T38" fmla="*/ 79 w 97"/>
              <a:gd name="T39" fmla="*/ 0 h 104"/>
              <a:gd name="T40" fmla="*/ 97 w 97"/>
              <a:gd name="T41" fmla="*/ 18 h 104"/>
              <a:gd name="T42" fmla="*/ 79 w 97"/>
              <a:gd name="T43" fmla="*/ 36 h 104"/>
              <a:gd name="T44" fmla="*/ 66 w 97"/>
              <a:gd name="T45" fmla="*/ 31 h 104"/>
              <a:gd name="T46" fmla="*/ 66 w 97"/>
              <a:gd name="T47" fmla="*/ 30 h 104"/>
              <a:gd name="T48" fmla="*/ 47 w 97"/>
              <a:gd name="T49" fmla="*/ 42 h 104"/>
              <a:gd name="T50" fmla="*/ 49 w 97"/>
              <a:gd name="T51" fmla="*/ 52 h 104"/>
              <a:gd name="T52" fmla="*/ 47 w 97"/>
              <a:gd name="T53" fmla="*/ 61 h 104"/>
              <a:gd name="T54" fmla="*/ 66 w 97"/>
              <a:gd name="T55" fmla="*/ 73 h 104"/>
              <a:gd name="T56" fmla="*/ 66 w 97"/>
              <a:gd name="T57" fmla="*/ 73 h 104"/>
              <a:gd name="T58" fmla="*/ 66 w 97"/>
              <a:gd name="T59" fmla="*/ 73 h 104"/>
              <a:gd name="T60" fmla="*/ 66 w 97"/>
              <a:gd name="T61" fmla="*/ 73 h 104"/>
              <a:gd name="T62" fmla="*/ 79 w 97"/>
              <a:gd name="T63" fmla="*/ 68 h 104"/>
              <a:gd name="T64" fmla="*/ 86 w 97"/>
              <a:gd name="T65" fmla="*/ 78 h 104"/>
              <a:gd name="T66" fmla="*/ 86 w 97"/>
              <a:gd name="T67" fmla="*/ 78 h 104"/>
              <a:gd name="T68" fmla="*/ 79 w 97"/>
              <a:gd name="T69" fmla="*/ 76 h 104"/>
              <a:gd name="T70" fmla="*/ 72 w 97"/>
              <a:gd name="T71" fmla="*/ 78 h 104"/>
              <a:gd name="T72" fmla="*/ 72 w 97"/>
              <a:gd name="T73" fmla="*/ 79 h 104"/>
              <a:gd name="T74" fmla="*/ 69 w 97"/>
              <a:gd name="T75" fmla="*/ 86 h 104"/>
              <a:gd name="T76" fmla="*/ 79 w 97"/>
              <a:gd name="T77" fmla="*/ 96 h 104"/>
              <a:gd name="T78" fmla="*/ 89 w 97"/>
              <a:gd name="T79" fmla="*/ 86 h 104"/>
              <a:gd name="T80" fmla="*/ 86 w 97"/>
              <a:gd name="T81" fmla="*/ 79 h 104"/>
              <a:gd name="T82" fmla="*/ 86 w 97"/>
              <a:gd name="T83" fmla="*/ 78 h 104"/>
              <a:gd name="T84" fmla="*/ 36 w 97"/>
              <a:gd name="T85" fmla="*/ 40 h 104"/>
              <a:gd name="T86" fmla="*/ 36 w 97"/>
              <a:gd name="T87" fmla="*/ 40 h 104"/>
              <a:gd name="T88" fmla="*/ 24 w 97"/>
              <a:gd name="T89" fmla="*/ 35 h 104"/>
              <a:gd name="T90" fmla="*/ 8 w 97"/>
              <a:gd name="T91" fmla="*/ 52 h 104"/>
              <a:gd name="T92" fmla="*/ 24 w 97"/>
              <a:gd name="T93" fmla="*/ 68 h 104"/>
              <a:gd name="T94" fmla="*/ 36 w 97"/>
              <a:gd name="T95" fmla="*/ 64 h 104"/>
              <a:gd name="T96" fmla="*/ 36 w 97"/>
              <a:gd name="T97" fmla="*/ 63 h 104"/>
              <a:gd name="T98" fmla="*/ 41 w 97"/>
              <a:gd name="T99" fmla="*/ 52 h 104"/>
              <a:gd name="T100" fmla="*/ 36 w 97"/>
              <a:gd name="T101" fmla="*/ 40 h 104"/>
              <a:gd name="T102" fmla="*/ 36 w 97"/>
              <a:gd name="T103" fmla="*/ 40 h 104"/>
              <a:gd name="T104" fmla="*/ 79 w 97"/>
              <a:gd name="T105" fmla="*/ 8 h 104"/>
              <a:gd name="T106" fmla="*/ 79 w 97"/>
              <a:gd name="T107" fmla="*/ 8 h 104"/>
              <a:gd name="T108" fmla="*/ 69 w 97"/>
              <a:gd name="T109" fmla="*/ 18 h 104"/>
              <a:gd name="T110" fmla="*/ 71 w 97"/>
              <a:gd name="T111" fmla="*/ 23 h 104"/>
              <a:gd name="T112" fmla="*/ 71 w 97"/>
              <a:gd name="T113" fmla="*/ 23 h 104"/>
              <a:gd name="T114" fmla="*/ 72 w 97"/>
              <a:gd name="T115" fmla="*/ 25 h 104"/>
              <a:gd name="T116" fmla="*/ 72 w 97"/>
              <a:gd name="T117" fmla="*/ 25 h 104"/>
              <a:gd name="T118" fmla="*/ 79 w 97"/>
              <a:gd name="T119" fmla="*/ 28 h 104"/>
              <a:gd name="T120" fmla="*/ 89 w 97"/>
              <a:gd name="T121" fmla="*/ 18 h 104"/>
              <a:gd name="T122" fmla="*/ 79 w 97"/>
              <a:gd name="T123"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104">
                <a:moveTo>
                  <a:pt x="79" y="68"/>
                </a:moveTo>
                <a:cubicBezTo>
                  <a:pt x="84" y="68"/>
                  <a:pt x="89" y="70"/>
                  <a:pt x="92" y="73"/>
                </a:cubicBezTo>
                <a:cubicBezTo>
                  <a:pt x="92" y="73"/>
                  <a:pt x="92" y="73"/>
                  <a:pt x="92" y="73"/>
                </a:cubicBezTo>
                <a:cubicBezTo>
                  <a:pt x="95" y="76"/>
                  <a:pt x="97" y="81"/>
                  <a:pt x="97" y="86"/>
                </a:cubicBezTo>
                <a:cubicBezTo>
                  <a:pt x="97" y="96"/>
                  <a:pt x="89" y="104"/>
                  <a:pt x="79" y="104"/>
                </a:cubicBezTo>
                <a:cubicBezTo>
                  <a:pt x="69" y="104"/>
                  <a:pt x="61" y="96"/>
                  <a:pt x="61" y="86"/>
                </a:cubicBezTo>
                <a:cubicBezTo>
                  <a:pt x="61" y="84"/>
                  <a:pt x="61" y="82"/>
                  <a:pt x="62" y="80"/>
                </a:cubicBezTo>
                <a:cubicBezTo>
                  <a:pt x="43" y="68"/>
                  <a:pt x="43" y="68"/>
                  <a:pt x="43" y="68"/>
                </a:cubicBezTo>
                <a:cubicBezTo>
                  <a:pt x="42" y="68"/>
                  <a:pt x="42" y="69"/>
                  <a:pt x="42" y="69"/>
                </a:cubicBezTo>
                <a:cubicBezTo>
                  <a:pt x="42" y="69"/>
                  <a:pt x="42" y="69"/>
                  <a:pt x="42" y="69"/>
                </a:cubicBezTo>
                <a:cubicBezTo>
                  <a:pt x="37" y="74"/>
                  <a:pt x="31" y="76"/>
                  <a:pt x="24" y="76"/>
                </a:cubicBezTo>
                <a:cubicBezTo>
                  <a:pt x="11" y="76"/>
                  <a:pt x="0" y="65"/>
                  <a:pt x="0" y="52"/>
                </a:cubicBezTo>
                <a:cubicBezTo>
                  <a:pt x="0" y="38"/>
                  <a:pt x="11" y="27"/>
                  <a:pt x="24" y="27"/>
                </a:cubicBezTo>
                <a:cubicBezTo>
                  <a:pt x="31" y="27"/>
                  <a:pt x="37" y="30"/>
                  <a:pt x="42" y="34"/>
                </a:cubicBezTo>
                <a:cubicBezTo>
                  <a:pt x="42" y="34"/>
                  <a:pt x="42" y="34"/>
                  <a:pt x="42" y="34"/>
                </a:cubicBezTo>
                <a:cubicBezTo>
                  <a:pt x="42" y="34"/>
                  <a:pt x="42" y="34"/>
                  <a:pt x="42" y="34"/>
                </a:cubicBezTo>
                <a:cubicBezTo>
                  <a:pt x="42" y="35"/>
                  <a:pt x="42" y="35"/>
                  <a:pt x="43" y="35"/>
                </a:cubicBezTo>
                <a:cubicBezTo>
                  <a:pt x="62" y="24"/>
                  <a:pt x="62" y="24"/>
                  <a:pt x="62" y="24"/>
                </a:cubicBezTo>
                <a:cubicBezTo>
                  <a:pt x="61" y="22"/>
                  <a:pt x="61" y="20"/>
                  <a:pt x="61" y="18"/>
                </a:cubicBezTo>
                <a:cubicBezTo>
                  <a:pt x="61" y="8"/>
                  <a:pt x="69" y="0"/>
                  <a:pt x="79" y="0"/>
                </a:cubicBezTo>
                <a:cubicBezTo>
                  <a:pt x="89" y="0"/>
                  <a:pt x="97" y="8"/>
                  <a:pt x="97" y="18"/>
                </a:cubicBezTo>
                <a:cubicBezTo>
                  <a:pt x="97" y="28"/>
                  <a:pt x="89" y="36"/>
                  <a:pt x="79" y="36"/>
                </a:cubicBezTo>
                <a:cubicBezTo>
                  <a:pt x="74" y="36"/>
                  <a:pt x="70" y="34"/>
                  <a:pt x="66" y="31"/>
                </a:cubicBezTo>
                <a:cubicBezTo>
                  <a:pt x="66" y="30"/>
                  <a:pt x="66" y="30"/>
                  <a:pt x="66" y="30"/>
                </a:cubicBezTo>
                <a:cubicBezTo>
                  <a:pt x="47" y="42"/>
                  <a:pt x="47" y="42"/>
                  <a:pt x="47" y="42"/>
                </a:cubicBezTo>
                <a:cubicBezTo>
                  <a:pt x="48" y="45"/>
                  <a:pt x="49" y="48"/>
                  <a:pt x="49" y="52"/>
                </a:cubicBezTo>
                <a:cubicBezTo>
                  <a:pt x="49" y="55"/>
                  <a:pt x="48" y="58"/>
                  <a:pt x="47" y="61"/>
                </a:cubicBezTo>
                <a:cubicBezTo>
                  <a:pt x="66" y="73"/>
                  <a:pt x="66" y="73"/>
                  <a:pt x="66" y="73"/>
                </a:cubicBezTo>
                <a:cubicBezTo>
                  <a:pt x="66" y="73"/>
                  <a:pt x="66" y="73"/>
                  <a:pt x="66" y="73"/>
                </a:cubicBezTo>
                <a:cubicBezTo>
                  <a:pt x="66" y="73"/>
                  <a:pt x="66" y="73"/>
                  <a:pt x="66" y="73"/>
                </a:cubicBezTo>
                <a:cubicBezTo>
                  <a:pt x="66" y="73"/>
                  <a:pt x="66" y="73"/>
                  <a:pt x="66" y="73"/>
                </a:cubicBezTo>
                <a:cubicBezTo>
                  <a:pt x="70" y="70"/>
                  <a:pt x="74" y="68"/>
                  <a:pt x="79" y="68"/>
                </a:cubicBezTo>
                <a:close/>
                <a:moveTo>
                  <a:pt x="86" y="78"/>
                </a:moveTo>
                <a:cubicBezTo>
                  <a:pt x="86" y="78"/>
                  <a:pt x="86" y="78"/>
                  <a:pt x="86" y="78"/>
                </a:cubicBezTo>
                <a:cubicBezTo>
                  <a:pt x="85" y="77"/>
                  <a:pt x="82" y="76"/>
                  <a:pt x="79" y="76"/>
                </a:cubicBezTo>
                <a:cubicBezTo>
                  <a:pt x="76" y="76"/>
                  <a:pt x="74" y="77"/>
                  <a:pt x="72" y="78"/>
                </a:cubicBezTo>
                <a:cubicBezTo>
                  <a:pt x="72" y="79"/>
                  <a:pt x="72" y="79"/>
                  <a:pt x="72" y="79"/>
                </a:cubicBezTo>
                <a:cubicBezTo>
                  <a:pt x="70" y="80"/>
                  <a:pt x="69" y="83"/>
                  <a:pt x="69" y="86"/>
                </a:cubicBezTo>
                <a:cubicBezTo>
                  <a:pt x="69" y="91"/>
                  <a:pt x="74" y="96"/>
                  <a:pt x="79" y="96"/>
                </a:cubicBezTo>
                <a:cubicBezTo>
                  <a:pt x="85" y="96"/>
                  <a:pt x="89" y="91"/>
                  <a:pt x="89" y="86"/>
                </a:cubicBezTo>
                <a:cubicBezTo>
                  <a:pt x="89" y="83"/>
                  <a:pt x="88" y="80"/>
                  <a:pt x="86" y="79"/>
                </a:cubicBezTo>
                <a:cubicBezTo>
                  <a:pt x="86" y="78"/>
                  <a:pt x="86" y="78"/>
                  <a:pt x="86" y="78"/>
                </a:cubicBezTo>
                <a:close/>
                <a:moveTo>
                  <a:pt x="36" y="40"/>
                </a:moveTo>
                <a:cubicBezTo>
                  <a:pt x="36" y="40"/>
                  <a:pt x="36" y="40"/>
                  <a:pt x="36" y="40"/>
                </a:cubicBezTo>
                <a:cubicBezTo>
                  <a:pt x="33" y="37"/>
                  <a:pt x="29" y="35"/>
                  <a:pt x="24" y="35"/>
                </a:cubicBezTo>
                <a:cubicBezTo>
                  <a:pt x="15" y="35"/>
                  <a:pt x="8" y="42"/>
                  <a:pt x="8" y="52"/>
                </a:cubicBezTo>
                <a:cubicBezTo>
                  <a:pt x="8" y="61"/>
                  <a:pt x="15" y="68"/>
                  <a:pt x="24" y="68"/>
                </a:cubicBezTo>
                <a:cubicBezTo>
                  <a:pt x="29" y="68"/>
                  <a:pt x="33" y="67"/>
                  <a:pt x="36" y="64"/>
                </a:cubicBezTo>
                <a:cubicBezTo>
                  <a:pt x="36" y="63"/>
                  <a:pt x="36" y="63"/>
                  <a:pt x="36" y="63"/>
                </a:cubicBezTo>
                <a:cubicBezTo>
                  <a:pt x="39" y="61"/>
                  <a:pt x="41" y="56"/>
                  <a:pt x="41" y="52"/>
                </a:cubicBezTo>
                <a:cubicBezTo>
                  <a:pt x="41" y="47"/>
                  <a:pt x="39" y="43"/>
                  <a:pt x="36" y="40"/>
                </a:cubicBezTo>
                <a:cubicBezTo>
                  <a:pt x="36" y="40"/>
                  <a:pt x="36" y="40"/>
                  <a:pt x="36" y="40"/>
                </a:cubicBezTo>
                <a:close/>
                <a:moveTo>
                  <a:pt x="79" y="8"/>
                </a:moveTo>
                <a:cubicBezTo>
                  <a:pt x="79" y="8"/>
                  <a:pt x="79" y="8"/>
                  <a:pt x="79" y="8"/>
                </a:cubicBezTo>
                <a:cubicBezTo>
                  <a:pt x="74" y="8"/>
                  <a:pt x="69" y="12"/>
                  <a:pt x="69" y="18"/>
                </a:cubicBezTo>
                <a:cubicBezTo>
                  <a:pt x="69" y="20"/>
                  <a:pt x="70" y="21"/>
                  <a:pt x="71" y="23"/>
                </a:cubicBezTo>
                <a:cubicBezTo>
                  <a:pt x="71" y="23"/>
                  <a:pt x="71" y="23"/>
                  <a:pt x="71" y="23"/>
                </a:cubicBezTo>
                <a:cubicBezTo>
                  <a:pt x="71" y="24"/>
                  <a:pt x="71" y="24"/>
                  <a:pt x="72" y="25"/>
                </a:cubicBezTo>
                <a:cubicBezTo>
                  <a:pt x="72" y="25"/>
                  <a:pt x="72" y="25"/>
                  <a:pt x="72" y="25"/>
                </a:cubicBezTo>
                <a:cubicBezTo>
                  <a:pt x="74" y="27"/>
                  <a:pt x="76" y="28"/>
                  <a:pt x="79" y="28"/>
                </a:cubicBezTo>
                <a:cubicBezTo>
                  <a:pt x="85" y="28"/>
                  <a:pt x="89" y="23"/>
                  <a:pt x="89" y="18"/>
                </a:cubicBezTo>
                <a:cubicBezTo>
                  <a:pt x="89" y="12"/>
                  <a:pt x="85" y="8"/>
                  <a:pt x="79" y="8"/>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微软雅黑"/>
              <a:cs typeface="+mn-cs"/>
            </a:endParaRPr>
          </a:p>
        </p:txBody>
      </p:sp>
      <p:sp>
        <p:nvSpPr>
          <p:cNvPr id="1048757" name="淘宝店chenying0907 16"/>
          <p:cNvSpPr>
            <a:spLocks noEditPoints="1"/>
          </p:cNvSpPr>
          <p:nvPr/>
        </p:nvSpPr>
        <p:spPr bwMode="auto">
          <a:xfrm>
            <a:off x="2955871" y="1991754"/>
            <a:ext cx="244226" cy="243068"/>
          </a:xfrm>
          <a:custGeom>
            <a:avLst/>
            <a:gdLst>
              <a:gd name="T0" fmla="*/ 85 w 103"/>
              <a:gd name="T1" fmla="*/ 1 h 103"/>
              <a:gd name="T2" fmla="*/ 89 w 103"/>
              <a:gd name="T3" fmla="*/ 2 h 103"/>
              <a:gd name="T4" fmla="*/ 89 w 103"/>
              <a:gd name="T5" fmla="*/ 2 h 103"/>
              <a:gd name="T6" fmla="*/ 101 w 103"/>
              <a:gd name="T7" fmla="*/ 14 h 103"/>
              <a:gd name="T8" fmla="*/ 101 w 103"/>
              <a:gd name="T9" fmla="*/ 14 h 103"/>
              <a:gd name="T10" fmla="*/ 102 w 103"/>
              <a:gd name="T11" fmla="*/ 18 h 103"/>
              <a:gd name="T12" fmla="*/ 87 w 103"/>
              <a:gd name="T13" fmla="*/ 32 h 103"/>
              <a:gd name="T14" fmla="*/ 76 w 103"/>
              <a:gd name="T15" fmla="*/ 33 h 103"/>
              <a:gd name="T16" fmla="*/ 73 w 103"/>
              <a:gd name="T17" fmla="*/ 75 h 103"/>
              <a:gd name="T18" fmla="*/ 51 w 103"/>
              <a:gd name="T19" fmla="*/ 84 h 103"/>
              <a:gd name="T20" fmla="*/ 19 w 103"/>
              <a:gd name="T21" fmla="*/ 53 h 103"/>
              <a:gd name="T22" fmla="*/ 51 w 103"/>
              <a:gd name="T23" fmla="*/ 21 h 103"/>
              <a:gd name="T24" fmla="*/ 74 w 103"/>
              <a:gd name="T25" fmla="*/ 24 h 103"/>
              <a:gd name="T26" fmla="*/ 72 w 103"/>
              <a:gd name="T27" fmla="*/ 14 h 103"/>
              <a:gd name="T28" fmla="*/ 91 w 103"/>
              <a:gd name="T29" fmla="*/ 40 h 103"/>
              <a:gd name="T30" fmla="*/ 99 w 103"/>
              <a:gd name="T31" fmla="*/ 38 h 103"/>
              <a:gd name="T32" fmla="*/ 101 w 103"/>
              <a:gd name="T33" fmla="*/ 53 h 103"/>
              <a:gd name="T34" fmla="*/ 51 w 103"/>
              <a:gd name="T35" fmla="*/ 103 h 103"/>
              <a:gd name="T36" fmla="*/ 0 w 103"/>
              <a:gd name="T37" fmla="*/ 53 h 103"/>
              <a:gd name="T38" fmla="*/ 51 w 103"/>
              <a:gd name="T39" fmla="*/ 2 h 103"/>
              <a:gd name="T40" fmla="*/ 65 w 103"/>
              <a:gd name="T41" fmla="*/ 4 h 103"/>
              <a:gd name="T42" fmla="*/ 63 w 103"/>
              <a:gd name="T43" fmla="*/ 12 h 103"/>
              <a:gd name="T44" fmla="*/ 51 w 103"/>
              <a:gd name="T45" fmla="*/ 10 h 103"/>
              <a:gd name="T46" fmla="*/ 8 w 103"/>
              <a:gd name="T47" fmla="*/ 53 h 103"/>
              <a:gd name="T48" fmla="*/ 51 w 103"/>
              <a:gd name="T49" fmla="*/ 95 h 103"/>
              <a:gd name="T50" fmla="*/ 93 w 103"/>
              <a:gd name="T51" fmla="*/ 53 h 103"/>
              <a:gd name="T52" fmla="*/ 91 w 103"/>
              <a:gd name="T53" fmla="*/ 40 h 103"/>
              <a:gd name="T54" fmla="*/ 51 w 103"/>
              <a:gd name="T55" fmla="*/ 38 h 103"/>
              <a:gd name="T56" fmla="*/ 66 w 103"/>
              <a:gd name="T57" fmla="*/ 31 h 103"/>
              <a:gd name="T58" fmla="*/ 32 w 103"/>
              <a:gd name="T59" fmla="*/ 34 h 103"/>
              <a:gd name="T60" fmla="*/ 32 w 103"/>
              <a:gd name="T61" fmla="*/ 34 h 103"/>
              <a:gd name="T62" fmla="*/ 32 w 103"/>
              <a:gd name="T63" fmla="*/ 71 h 103"/>
              <a:gd name="T64" fmla="*/ 69 w 103"/>
              <a:gd name="T65" fmla="*/ 71 h 103"/>
              <a:gd name="T66" fmla="*/ 77 w 103"/>
              <a:gd name="T67" fmla="*/ 53 h 103"/>
              <a:gd name="T68" fmla="*/ 63 w 103"/>
              <a:gd name="T69" fmla="*/ 45 h 103"/>
              <a:gd name="T70" fmla="*/ 61 w 103"/>
              <a:gd name="T71" fmla="*/ 63 h 103"/>
              <a:gd name="T72" fmla="*/ 51 w 103"/>
              <a:gd name="T73" fmla="*/ 67 h 103"/>
              <a:gd name="T74" fmla="*/ 40 w 103"/>
              <a:gd name="T75" fmla="*/ 63 h 103"/>
              <a:gd name="T76" fmla="*/ 40 w 103"/>
              <a:gd name="T77" fmla="*/ 42 h 103"/>
              <a:gd name="T78" fmla="*/ 51 w 103"/>
              <a:gd name="T79" fmla="*/ 38 h 103"/>
              <a:gd name="T80" fmla="*/ 54 w 103"/>
              <a:gd name="T81" fmla="*/ 43 h 103"/>
              <a:gd name="T82" fmla="*/ 44 w 103"/>
              <a:gd name="T83" fmla="*/ 46 h 103"/>
              <a:gd name="T84" fmla="*/ 41 w 103"/>
              <a:gd name="T85" fmla="*/ 53 h 103"/>
              <a:gd name="T86" fmla="*/ 51 w 103"/>
              <a:gd name="T87" fmla="*/ 62 h 103"/>
              <a:gd name="T88" fmla="*/ 57 w 103"/>
              <a:gd name="T89" fmla="*/ 59 h 103"/>
              <a:gd name="T90" fmla="*/ 60 w 103"/>
              <a:gd name="T91" fmla="*/ 49 h 103"/>
              <a:gd name="T92" fmla="*/ 48 w 103"/>
              <a:gd name="T93" fmla="*/ 55 h 103"/>
              <a:gd name="T94" fmla="*/ 54 w 103"/>
              <a:gd name="T95" fmla="*/ 43 h 103"/>
              <a:gd name="T96" fmla="*/ 86 w 103"/>
              <a:gd name="T97" fmla="*/ 7 h 103"/>
              <a:gd name="T98" fmla="*/ 78 w 103"/>
              <a:gd name="T99" fmla="*/ 22 h 103"/>
              <a:gd name="T100" fmla="*/ 86 w 103"/>
              <a:gd name="T101" fmla="*/ 7 h 103"/>
              <a:gd name="T102" fmla="*/ 91 w 103"/>
              <a:gd name="T103" fmla="*/ 16 h 103"/>
              <a:gd name="T104" fmla="*/ 87 w 103"/>
              <a:gd name="T105" fmla="*/ 27 h 103"/>
              <a:gd name="T106" fmla="*/ 91 w 103"/>
              <a:gd name="T107"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103">
                <a:moveTo>
                  <a:pt x="72" y="14"/>
                </a:moveTo>
                <a:cubicBezTo>
                  <a:pt x="85" y="1"/>
                  <a:pt x="85" y="1"/>
                  <a:pt x="85" y="1"/>
                </a:cubicBezTo>
                <a:cubicBezTo>
                  <a:pt x="86" y="0"/>
                  <a:pt x="88" y="0"/>
                  <a:pt x="89" y="1"/>
                </a:cubicBezTo>
                <a:cubicBezTo>
                  <a:pt x="89" y="1"/>
                  <a:pt x="89" y="2"/>
                  <a:pt x="89" y="2"/>
                </a:cubicBezTo>
                <a:cubicBezTo>
                  <a:pt x="89" y="2"/>
                  <a:pt x="89" y="2"/>
                  <a:pt x="89" y="2"/>
                </a:cubicBezTo>
                <a:cubicBezTo>
                  <a:pt x="89" y="2"/>
                  <a:pt x="89" y="2"/>
                  <a:pt x="89" y="2"/>
                </a:cubicBezTo>
                <a:cubicBezTo>
                  <a:pt x="92" y="11"/>
                  <a:pt x="92" y="11"/>
                  <a:pt x="92" y="11"/>
                </a:cubicBezTo>
                <a:cubicBezTo>
                  <a:pt x="101" y="14"/>
                  <a:pt x="101" y="14"/>
                  <a:pt x="101" y="14"/>
                </a:cubicBezTo>
                <a:cubicBezTo>
                  <a:pt x="101" y="14"/>
                  <a:pt x="101" y="14"/>
                  <a:pt x="101" y="14"/>
                </a:cubicBezTo>
                <a:cubicBezTo>
                  <a:pt x="101" y="14"/>
                  <a:pt x="101" y="14"/>
                  <a:pt x="101" y="14"/>
                </a:cubicBezTo>
                <a:cubicBezTo>
                  <a:pt x="101" y="14"/>
                  <a:pt x="102" y="14"/>
                  <a:pt x="102" y="14"/>
                </a:cubicBezTo>
                <a:cubicBezTo>
                  <a:pt x="103" y="15"/>
                  <a:pt x="103" y="17"/>
                  <a:pt x="102" y="18"/>
                </a:cubicBezTo>
                <a:cubicBezTo>
                  <a:pt x="89" y="31"/>
                  <a:pt x="89" y="31"/>
                  <a:pt x="89" y="31"/>
                </a:cubicBezTo>
                <a:cubicBezTo>
                  <a:pt x="88" y="31"/>
                  <a:pt x="88" y="32"/>
                  <a:pt x="87" y="32"/>
                </a:cubicBezTo>
                <a:cubicBezTo>
                  <a:pt x="79" y="30"/>
                  <a:pt x="79" y="30"/>
                  <a:pt x="79" y="30"/>
                </a:cubicBezTo>
                <a:cubicBezTo>
                  <a:pt x="76" y="33"/>
                  <a:pt x="76" y="33"/>
                  <a:pt x="76" y="33"/>
                </a:cubicBezTo>
                <a:cubicBezTo>
                  <a:pt x="80" y="39"/>
                  <a:pt x="82" y="45"/>
                  <a:pt x="82" y="53"/>
                </a:cubicBezTo>
                <a:cubicBezTo>
                  <a:pt x="82" y="61"/>
                  <a:pt x="79" y="69"/>
                  <a:pt x="73" y="75"/>
                </a:cubicBezTo>
                <a:cubicBezTo>
                  <a:pt x="73" y="75"/>
                  <a:pt x="73" y="75"/>
                  <a:pt x="73" y="75"/>
                </a:cubicBezTo>
                <a:cubicBezTo>
                  <a:pt x="67" y="80"/>
                  <a:pt x="59" y="84"/>
                  <a:pt x="51" y="84"/>
                </a:cubicBezTo>
                <a:cubicBezTo>
                  <a:pt x="42" y="84"/>
                  <a:pt x="34" y="80"/>
                  <a:pt x="28" y="75"/>
                </a:cubicBezTo>
                <a:cubicBezTo>
                  <a:pt x="23" y="69"/>
                  <a:pt x="19" y="61"/>
                  <a:pt x="19" y="53"/>
                </a:cubicBezTo>
                <a:cubicBezTo>
                  <a:pt x="19" y="44"/>
                  <a:pt x="23" y="36"/>
                  <a:pt x="28" y="30"/>
                </a:cubicBezTo>
                <a:cubicBezTo>
                  <a:pt x="34" y="25"/>
                  <a:pt x="42" y="21"/>
                  <a:pt x="51" y="21"/>
                </a:cubicBezTo>
                <a:cubicBezTo>
                  <a:pt x="58" y="21"/>
                  <a:pt x="65" y="24"/>
                  <a:pt x="70" y="28"/>
                </a:cubicBezTo>
                <a:cubicBezTo>
                  <a:pt x="74" y="24"/>
                  <a:pt x="74" y="24"/>
                  <a:pt x="74" y="24"/>
                </a:cubicBezTo>
                <a:cubicBezTo>
                  <a:pt x="72" y="17"/>
                  <a:pt x="72" y="17"/>
                  <a:pt x="72" y="17"/>
                </a:cubicBezTo>
                <a:cubicBezTo>
                  <a:pt x="71" y="16"/>
                  <a:pt x="72" y="15"/>
                  <a:pt x="72" y="14"/>
                </a:cubicBezTo>
                <a:close/>
                <a:moveTo>
                  <a:pt x="91" y="40"/>
                </a:moveTo>
                <a:cubicBezTo>
                  <a:pt x="91" y="40"/>
                  <a:pt x="91" y="40"/>
                  <a:pt x="91" y="40"/>
                </a:cubicBezTo>
                <a:cubicBezTo>
                  <a:pt x="91" y="38"/>
                  <a:pt x="92" y="36"/>
                  <a:pt x="94" y="35"/>
                </a:cubicBezTo>
                <a:cubicBezTo>
                  <a:pt x="96" y="35"/>
                  <a:pt x="98" y="36"/>
                  <a:pt x="99" y="38"/>
                </a:cubicBezTo>
                <a:cubicBezTo>
                  <a:pt x="100" y="40"/>
                  <a:pt x="100" y="43"/>
                  <a:pt x="101" y="45"/>
                </a:cubicBezTo>
                <a:cubicBezTo>
                  <a:pt x="101" y="47"/>
                  <a:pt x="101" y="50"/>
                  <a:pt x="101" y="53"/>
                </a:cubicBezTo>
                <a:cubicBezTo>
                  <a:pt x="101" y="66"/>
                  <a:pt x="96" y="79"/>
                  <a:pt x="86" y="88"/>
                </a:cubicBezTo>
                <a:cubicBezTo>
                  <a:pt x="77" y="97"/>
                  <a:pt x="65" y="103"/>
                  <a:pt x="51" y="103"/>
                </a:cubicBezTo>
                <a:cubicBezTo>
                  <a:pt x="37" y="103"/>
                  <a:pt x="24" y="97"/>
                  <a:pt x="15" y="88"/>
                </a:cubicBezTo>
                <a:cubicBezTo>
                  <a:pt x="6" y="79"/>
                  <a:pt x="0" y="66"/>
                  <a:pt x="0" y="53"/>
                </a:cubicBezTo>
                <a:cubicBezTo>
                  <a:pt x="0" y="39"/>
                  <a:pt x="6" y="26"/>
                  <a:pt x="15" y="17"/>
                </a:cubicBezTo>
                <a:cubicBezTo>
                  <a:pt x="24" y="8"/>
                  <a:pt x="37" y="2"/>
                  <a:pt x="51" y="2"/>
                </a:cubicBezTo>
                <a:cubicBezTo>
                  <a:pt x="53" y="2"/>
                  <a:pt x="56" y="2"/>
                  <a:pt x="58" y="3"/>
                </a:cubicBezTo>
                <a:cubicBezTo>
                  <a:pt x="61" y="3"/>
                  <a:pt x="63" y="3"/>
                  <a:pt x="65" y="4"/>
                </a:cubicBezTo>
                <a:cubicBezTo>
                  <a:pt x="67" y="5"/>
                  <a:pt x="69" y="7"/>
                  <a:pt x="68" y="9"/>
                </a:cubicBezTo>
                <a:cubicBezTo>
                  <a:pt x="67" y="11"/>
                  <a:pt x="65" y="12"/>
                  <a:pt x="63" y="12"/>
                </a:cubicBezTo>
                <a:cubicBezTo>
                  <a:pt x="61" y="11"/>
                  <a:pt x="59" y="11"/>
                  <a:pt x="57" y="10"/>
                </a:cubicBezTo>
                <a:cubicBezTo>
                  <a:pt x="55" y="10"/>
                  <a:pt x="53" y="10"/>
                  <a:pt x="51" y="10"/>
                </a:cubicBezTo>
                <a:cubicBezTo>
                  <a:pt x="39" y="10"/>
                  <a:pt x="28" y="15"/>
                  <a:pt x="21" y="23"/>
                </a:cubicBezTo>
                <a:cubicBezTo>
                  <a:pt x="13" y="30"/>
                  <a:pt x="8" y="41"/>
                  <a:pt x="8" y="53"/>
                </a:cubicBezTo>
                <a:cubicBezTo>
                  <a:pt x="8" y="64"/>
                  <a:pt x="13" y="75"/>
                  <a:pt x="21" y="83"/>
                </a:cubicBezTo>
                <a:cubicBezTo>
                  <a:pt x="28" y="90"/>
                  <a:pt x="39" y="95"/>
                  <a:pt x="51" y="95"/>
                </a:cubicBezTo>
                <a:cubicBezTo>
                  <a:pt x="62" y="95"/>
                  <a:pt x="73" y="90"/>
                  <a:pt x="81" y="83"/>
                </a:cubicBezTo>
                <a:cubicBezTo>
                  <a:pt x="88" y="75"/>
                  <a:pt x="93" y="64"/>
                  <a:pt x="93" y="53"/>
                </a:cubicBezTo>
                <a:cubicBezTo>
                  <a:pt x="93" y="50"/>
                  <a:pt x="93" y="48"/>
                  <a:pt x="93" y="46"/>
                </a:cubicBezTo>
                <a:cubicBezTo>
                  <a:pt x="92" y="44"/>
                  <a:pt x="92" y="42"/>
                  <a:pt x="91" y="40"/>
                </a:cubicBezTo>
                <a:close/>
                <a:moveTo>
                  <a:pt x="51" y="38"/>
                </a:moveTo>
                <a:cubicBezTo>
                  <a:pt x="51" y="38"/>
                  <a:pt x="51" y="38"/>
                  <a:pt x="51" y="38"/>
                </a:cubicBezTo>
                <a:cubicBezTo>
                  <a:pt x="53" y="38"/>
                  <a:pt x="56" y="39"/>
                  <a:pt x="58" y="40"/>
                </a:cubicBezTo>
                <a:cubicBezTo>
                  <a:pt x="66" y="31"/>
                  <a:pt x="66" y="31"/>
                  <a:pt x="66" y="31"/>
                </a:cubicBezTo>
                <a:cubicBezTo>
                  <a:pt x="62" y="28"/>
                  <a:pt x="57" y="26"/>
                  <a:pt x="51" y="26"/>
                </a:cubicBezTo>
                <a:cubicBezTo>
                  <a:pt x="43" y="26"/>
                  <a:pt x="37" y="29"/>
                  <a:pt x="32" y="34"/>
                </a:cubicBezTo>
                <a:cubicBezTo>
                  <a:pt x="32" y="34"/>
                  <a:pt x="32" y="34"/>
                  <a:pt x="32" y="34"/>
                </a:cubicBezTo>
                <a:cubicBezTo>
                  <a:pt x="32" y="34"/>
                  <a:pt x="32" y="34"/>
                  <a:pt x="32" y="34"/>
                </a:cubicBezTo>
                <a:cubicBezTo>
                  <a:pt x="27" y="39"/>
                  <a:pt x="24" y="45"/>
                  <a:pt x="24" y="53"/>
                </a:cubicBezTo>
                <a:cubicBezTo>
                  <a:pt x="24" y="60"/>
                  <a:pt x="27" y="66"/>
                  <a:pt x="32" y="71"/>
                </a:cubicBezTo>
                <a:cubicBezTo>
                  <a:pt x="37" y="76"/>
                  <a:pt x="43" y="79"/>
                  <a:pt x="51" y="79"/>
                </a:cubicBezTo>
                <a:cubicBezTo>
                  <a:pt x="58" y="79"/>
                  <a:pt x="65" y="76"/>
                  <a:pt x="69" y="71"/>
                </a:cubicBezTo>
                <a:cubicBezTo>
                  <a:pt x="69" y="71"/>
                  <a:pt x="69" y="71"/>
                  <a:pt x="69" y="71"/>
                </a:cubicBezTo>
                <a:cubicBezTo>
                  <a:pt x="74" y="66"/>
                  <a:pt x="77" y="60"/>
                  <a:pt x="77" y="53"/>
                </a:cubicBezTo>
                <a:cubicBezTo>
                  <a:pt x="77" y="47"/>
                  <a:pt x="75" y="41"/>
                  <a:pt x="72" y="37"/>
                </a:cubicBezTo>
                <a:cubicBezTo>
                  <a:pt x="63" y="45"/>
                  <a:pt x="63" y="45"/>
                  <a:pt x="63" y="45"/>
                </a:cubicBezTo>
                <a:cubicBezTo>
                  <a:pt x="64" y="48"/>
                  <a:pt x="65" y="50"/>
                  <a:pt x="65" y="53"/>
                </a:cubicBezTo>
                <a:cubicBezTo>
                  <a:pt x="65" y="56"/>
                  <a:pt x="63" y="60"/>
                  <a:pt x="61" y="63"/>
                </a:cubicBezTo>
                <a:cubicBezTo>
                  <a:pt x="61" y="63"/>
                  <a:pt x="61" y="63"/>
                  <a:pt x="61" y="63"/>
                </a:cubicBezTo>
                <a:cubicBezTo>
                  <a:pt x="58" y="65"/>
                  <a:pt x="55" y="67"/>
                  <a:pt x="51" y="67"/>
                </a:cubicBezTo>
                <a:cubicBezTo>
                  <a:pt x="47" y="67"/>
                  <a:pt x="43" y="65"/>
                  <a:pt x="40" y="63"/>
                </a:cubicBezTo>
                <a:cubicBezTo>
                  <a:pt x="40" y="63"/>
                  <a:pt x="40" y="63"/>
                  <a:pt x="40" y="63"/>
                </a:cubicBezTo>
                <a:cubicBezTo>
                  <a:pt x="38" y="60"/>
                  <a:pt x="36" y="57"/>
                  <a:pt x="36" y="53"/>
                </a:cubicBezTo>
                <a:cubicBezTo>
                  <a:pt x="36" y="49"/>
                  <a:pt x="38" y="45"/>
                  <a:pt x="40" y="42"/>
                </a:cubicBezTo>
                <a:cubicBezTo>
                  <a:pt x="40" y="42"/>
                  <a:pt x="40" y="42"/>
                  <a:pt x="40" y="42"/>
                </a:cubicBezTo>
                <a:cubicBezTo>
                  <a:pt x="43" y="40"/>
                  <a:pt x="47" y="38"/>
                  <a:pt x="51" y="38"/>
                </a:cubicBezTo>
                <a:close/>
                <a:moveTo>
                  <a:pt x="54" y="43"/>
                </a:moveTo>
                <a:cubicBezTo>
                  <a:pt x="54" y="43"/>
                  <a:pt x="54" y="43"/>
                  <a:pt x="54" y="43"/>
                </a:cubicBezTo>
                <a:cubicBezTo>
                  <a:pt x="53" y="43"/>
                  <a:pt x="52" y="43"/>
                  <a:pt x="51" y="43"/>
                </a:cubicBezTo>
                <a:cubicBezTo>
                  <a:pt x="48" y="43"/>
                  <a:pt x="46" y="44"/>
                  <a:pt x="44" y="46"/>
                </a:cubicBezTo>
                <a:cubicBezTo>
                  <a:pt x="44" y="46"/>
                  <a:pt x="44" y="46"/>
                  <a:pt x="44" y="46"/>
                </a:cubicBezTo>
                <a:cubicBezTo>
                  <a:pt x="42" y="47"/>
                  <a:pt x="41" y="50"/>
                  <a:pt x="41" y="53"/>
                </a:cubicBezTo>
                <a:cubicBezTo>
                  <a:pt x="41" y="55"/>
                  <a:pt x="42" y="58"/>
                  <a:pt x="44" y="59"/>
                </a:cubicBezTo>
                <a:cubicBezTo>
                  <a:pt x="46" y="61"/>
                  <a:pt x="48" y="62"/>
                  <a:pt x="51" y="62"/>
                </a:cubicBezTo>
                <a:cubicBezTo>
                  <a:pt x="53" y="62"/>
                  <a:pt x="56" y="61"/>
                  <a:pt x="57" y="59"/>
                </a:cubicBezTo>
                <a:cubicBezTo>
                  <a:pt x="57" y="59"/>
                  <a:pt x="57" y="59"/>
                  <a:pt x="57" y="59"/>
                </a:cubicBezTo>
                <a:cubicBezTo>
                  <a:pt x="59" y="58"/>
                  <a:pt x="60" y="55"/>
                  <a:pt x="60" y="53"/>
                </a:cubicBezTo>
                <a:cubicBezTo>
                  <a:pt x="60" y="51"/>
                  <a:pt x="60" y="50"/>
                  <a:pt x="60" y="49"/>
                </a:cubicBezTo>
                <a:cubicBezTo>
                  <a:pt x="54" y="55"/>
                  <a:pt x="54" y="55"/>
                  <a:pt x="54" y="55"/>
                </a:cubicBezTo>
                <a:cubicBezTo>
                  <a:pt x="52" y="57"/>
                  <a:pt x="49" y="57"/>
                  <a:pt x="48" y="55"/>
                </a:cubicBezTo>
                <a:cubicBezTo>
                  <a:pt x="46" y="54"/>
                  <a:pt x="46" y="51"/>
                  <a:pt x="48" y="50"/>
                </a:cubicBezTo>
                <a:cubicBezTo>
                  <a:pt x="54" y="43"/>
                  <a:pt x="54" y="43"/>
                  <a:pt x="54" y="43"/>
                </a:cubicBezTo>
                <a:close/>
                <a:moveTo>
                  <a:pt x="86" y="7"/>
                </a:moveTo>
                <a:cubicBezTo>
                  <a:pt x="86" y="7"/>
                  <a:pt x="86" y="7"/>
                  <a:pt x="86" y="7"/>
                </a:cubicBezTo>
                <a:cubicBezTo>
                  <a:pt x="77" y="17"/>
                  <a:pt x="77" y="17"/>
                  <a:pt x="77" y="17"/>
                </a:cubicBezTo>
                <a:cubicBezTo>
                  <a:pt x="78" y="22"/>
                  <a:pt x="78" y="22"/>
                  <a:pt x="78" y="22"/>
                </a:cubicBezTo>
                <a:cubicBezTo>
                  <a:pt x="87" y="13"/>
                  <a:pt x="87" y="13"/>
                  <a:pt x="87" y="13"/>
                </a:cubicBezTo>
                <a:cubicBezTo>
                  <a:pt x="86" y="7"/>
                  <a:pt x="86" y="7"/>
                  <a:pt x="86" y="7"/>
                </a:cubicBezTo>
                <a:close/>
                <a:moveTo>
                  <a:pt x="91" y="16"/>
                </a:moveTo>
                <a:cubicBezTo>
                  <a:pt x="91" y="16"/>
                  <a:pt x="91" y="16"/>
                  <a:pt x="91" y="16"/>
                </a:cubicBezTo>
                <a:cubicBezTo>
                  <a:pt x="81" y="25"/>
                  <a:pt x="81" y="25"/>
                  <a:pt x="81" y="25"/>
                </a:cubicBezTo>
                <a:cubicBezTo>
                  <a:pt x="87" y="27"/>
                  <a:pt x="87" y="27"/>
                  <a:pt x="87" y="27"/>
                </a:cubicBezTo>
                <a:cubicBezTo>
                  <a:pt x="96" y="17"/>
                  <a:pt x="96" y="17"/>
                  <a:pt x="96" y="17"/>
                </a:cubicBezTo>
                <a:cubicBezTo>
                  <a:pt x="91" y="16"/>
                  <a:pt x="91" y="16"/>
                  <a:pt x="91" y="16"/>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微软雅黑"/>
              <a:cs typeface="+mn-cs"/>
            </a:endParaRPr>
          </a:p>
        </p:txBody>
      </p:sp>
      <p:sp>
        <p:nvSpPr>
          <p:cNvPr id="1048758" name="淘宝店chenying0907 17"/>
          <p:cNvSpPr>
            <a:spLocks noEditPoints="1"/>
          </p:cNvSpPr>
          <p:nvPr/>
        </p:nvSpPr>
        <p:spPr bwMode="auto">
          <a:xfrm>
            <a:off x="2438357" y="2873512"/>
            <a:ext cx="246540" cy="258114"/>
          </a:xfrm>
          <a:custGeom>
            <a:avLst/>
            <a:gdLst>
              <a:gd name="T0" fmla="*/ 89 w 104"/>
              <a:gd name="T1" fmla="*/ 15 h 109"/>
              <a:gd name="T2" fmla="*/ 92 w 104"/>
              <a:gd name="T3" fmla="*/ 86 h 109"/>
              <a:gd name="T4" fmla="*/ 96 w 104"/>
              <a:gd name="T5" fmla="*/ 54 h 109"/>
              <a:gd name="T6" fmla="*/ 78 w 104"/>
              <a:gd name="T7" fmla="*/ 73 h 109"/>
              <a:gd name="T8" fmla="*/ 76 w 104"/>
              <a:gd name="T9" fmla="*/ 54 h 109"/>
              <a:gd name="T10" fmla="*/ 31 w 104"/>
              <a:gd name="T11" fmla="*/ 72 h 109"/>
              <a:gd name="T12" fmla="*/ 23 w 104"/>
              <a:gd name="T13" fmla="*/ 54 h 109"/>
              <a:gd name="T14" fmla="*/ 18 w 104"/>
              <a:gd name="T15" fmla="*/ 80 h 109"/>
              <a:gd name="T16" fmla="*/ 0 w 104"/>
              <a:gd name="T17" fmla="*/ 52 h 109"/>
              <a:gd name="T18" fmla="*/ 52 w 104"/>
              <a:gd name="T19" fmla="*/ 0 h 109"/>
              <a:gd name="T20" fmla="*/ 68 w 104"/>
              <a:gd name="T21" fmla="*/ 94 h 109"/>
              <a:gd name="T22" fmla="*/ 64 w 104"/>
              <a:gd name="T23" fmla="*/ 109 h 109"/>
              <a:gd name="T24" fmla="*/ 40 w 104"/>
              <a:gd name="T25" fmla="*/ 109 h 109"/>
              <a:gd name="T26" fmla="*/ 36 w 104"/>
              <a:gd name="T27" fmla="*/ 105 h 109"/>
              <a:gd name="T28" fmla="*/ 24 w 104"/>
              <a:gd name="T29" fmla="*/ 94 h 109"/>
              <a:gd name="T30" fmla="*/ 21 w 104"/>
              <a:gd name="T31" fmla="*/ 87 h 109"/>
              <a:gd name="T32" fmla="*/ 55 w 104"/>
              <a:gd name="T33" fmla="*/ 59 h 109"/>
              <a:gd name="T34" fmla="*/ 83 w 104"/>
              <a:gd name="T35" fmla="*/ 87 h 109"/>
              <a:gd name="T36" fmla="*/ 80 w 104"/>
              <a:gd name="T37" fmla="*/ 94 h 109"/>
              <a:gd name="T38" fmla="*/ 68 w 104"/>
              <a:gd name="T39" fmla="*/ 94 h 109"/>
              <a:gd name="T40" fmla="*/ 60 w 104"/>
              <a:gd name="T41" fmla="*/ 101 h 109"/>
              <a:gd name="T42" fmla="*/ 60 w 104"/>
              <a:gd name="T43" fmla="*/ 90 h 109"/>
              <a:gd name="T44" fmla="*/ 70 w 104"/>
              <a:gd name="T45" fmla="*/ 86 h 109"/>
              <a:gd name="T46" fmla="*/ 34 w 104"/>
              <a:gd name="T47" fmla="*/ 86 h 109"/>
              <a:gd name="T48" fmla="*/ 40 w 104"/>
              <a:gd name="T49" fmla="*/ 86 h 109"/>
              <a:gd name="T50" fmla="*/ 44 w 104"/>
              <a:gd name="T51" fmla="*/ 101 h 109"/>
              <a:gd name="T52" fmla="*/ 83 w 104"/>
              <a:gd name="T53" fmla="*/ 21 h 109"/>
              <a:gd name="T54" fmla="*/ 82 w 104"/>
              <a:gd name="T55" fmla="*/ 20 h 109"/>
              <a:gd name="T56" fmla="*/ 81 w 104"/>
              <a:gd name="T57" fmla="*/ 49 h 109"/>
              <a:gd name="T58" fmla="*/ 83 w 104"/>
              <a:gd name="T59" fmla="*/ 21 h 109"/>
              <a:gd name="T60" fmla="*/ 78 w 104"/>
              <a:gd name="T61" fmla="*/ 16 h 109"/>
              <a:gd name="T62" fmla="*/ 73 w 104"/>
              <a:gd name="T63" fmla="*/ 17 h 109"/>
              <a:gd name="T64" fmla="*/ 78 w 104"/>
              <a:gd name="T65" fmla="*/ 16 h 109"/>
              <a:gd name="T66" fmla="*/ 59 w 104"/>
              <a:gd name="T67" fmla="*/ 8 h 109"/>
              <a:gd name="T68" fmla="*/ 55 w 104"/>
              <a:gd name="T69" fmla="*/ 25 h 109"/>
              <a:gd name="T70" fmla="*/ 70 w 104"/>
              <a:gd name="T71" fmla="*/ 21 h 109"/>
              <a:gd name="T72" fmla="*/ 59 w 104"/>
              <a:gd name="T73" fmla="*/ 8 h 109"/>
              <a:gd name="T74" fmla="*/ 50 w 104"/>
              <a:gd name="T75" fmla="*/ 8 h 109"/>
              <a:gd name="T76" fmla="*/ 36 w 104"/>
              <a:gd name="T77" fmla="*/ 19 h 109"/>
              <a:gd name="T78" fmla="*/ 36 w 104"/>
              <a:gd name="T79" fmla="*/ 22 h 109"/>
              <a:gd name="T80" fmla="*/ 50 w 104"/>
              <a:gd name="T81" fmla="*/ 8 h 109"/>
              <a:gd name="T82" fmla="*/ 35 w 104"/>
              <a:gd name="T83" fmla="*/ 11 h 109"/>
              <a:gd name="T84" fmla="*/ 30 w 104"/>
              <a:gd name="T85" fmla="*/ 19 h 109"/>
              <a:gd name="T86" fmla="*/ 35 w 104"/>
              <a:gd name="T87" fmla="*/ 11 h 109"/>
              <a:gd name="T88" fmla="*/ 22 w 104"/>
              <a:gd name="T89" fmla="*/ 20 h 109"/>
              <a:gd name="T90" fmla="*/ 8 w 104"/>
              <a:gd name="T91" fmla="*/ 49 h 109"/>
              <a:gd name="T92" fmla="*/ 28 w 104"/>
              <a:gd name="T93" fmla="*/ 24 h 109"/>
              <a:gd name="T94" fmla="*/ 72 w 104"/>
              <a:gd name="T95" fmla="*/ 26 h 109"/>
              <a:gd name="T96" fmla="*/ 70 w 104"/>
              <a:gd name="T97" fmla="*/ 26 h 109"/>
              <a:gd name="T98" fmla="*/ 55 w 104"/>
              <a:gd name="T99" fmla="*/ 49 h 109"/>
              <a:gd name="T100" fmla="*/ 72 w 104"/>
              <a:gd name="T101" fmla="*/ 26 h 109"/>
              <a:gd name="T102" fmla="*/ 50 w 104"/>
              <a:gd name="T103" fmla="*/ 30 h 109"/>
              <a:gd name="T104" fmla="*/ 33 w 104"/>
              <a:gd name="T105" fmla="*/ 26 h 109"/>
              <a:gd name="T106" fmla="*/ 50 w 104"/>
              <a:gd name="T107" fmla="*/ 4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09">
                <a:moveTo>
                  <a:pt x="52" y="0"/>
                </a:moveTo>
                <a:cubicBezTo>
                  <a:pt x="66" y="0"/>
                  <a:pt x="80" y="6"/>
                  <a:pt x="89" y="15"/>
                </a:cubicBezTo>
                <a:cubicBezTo>
                  <a:pt x="98" y="24"/>
                  <a:pt x="104" y="37"/>
                  <a:pt x="104" y="52"/>
                </a:cubicBezTo>
                <a:cubicBezTo>
                  <a:pt x="104" y="65"/>
                  <a:pt x="100" y="76"/>
                  <a:pt x="92" y="86"/>
                </a:cubicBezTo>
                <a:cubicBezTo>
                  <a:pt x="89" y="89"/>
                  <a:pt x="82" y="85"/>
                  <a:pt x="86" y="80"/>
                </a:cubicBezTo>
                <a:cubicBezTo>
                  <a:pt x="92" y="73"/>
                  <a:pt x="96" y="64"/>
                  <a:pt x="96" y="54"/>
                </a:cubicBezTo>
                <a:cubicBezTo>
                  <a:pt x="81" y="54"/>
                  <a:pt x="81" y="54"/>
                  <a:pt x="81" y="54"/>
                </a:cubicBezTo>
                <a:cubicBezTo>
                  <a:pt x="81" y="61"/>
                  <a:pt x="80" y="67"/>
                  <a:pt x="78" y="73"/>
                </a:cubicBezTo>
                <a:cubicBezTo>
                  <a:pt x="78" y="76"/>
                  <a:pt x="73" y="75"/>
                  <a:pt x="74" y="72"/>
                </a:cubicBezTo>
                <a:cubicBezTo>
                  <a:pt x="75" y="67"/>
                  <a:pt x="76" y="61"/>
                  <a:pt x="76" y="54"/>
                </a:cubicBezTo>
                <a:cubicBezTo>
                  <a:pt x="56" y="54"/>
                  <a:pt x="48" y="54"/>
                  <a:pt x="28" y="54"/>
                </a:cubicBezTo>
                <a:cubicBezTo>
                  <a:pt x="28" y="61"/>
                  <a:pt x="29" y="67"/>
                  <a:pt x="31" y="72"/>
                </a:cubicBezTo>
                <a:cubicBezTo>
                  <a:pt x="31" y="75"/>
                  <a:pt x="27" y="76"/>
                  <a:pt x="26" y="73"/>
                </a:cubicBezTo>
                <a:cubicBezTo>
                  <a:pt x="24" y="67"/>
                  <a:pt x="24" y="61"/>
                  <a:pt x="23" y="54"/>
                </a:cubicBezTo>
                <a:cubicBezTo>
                  <a:pt x="8" y="54"/>
                  <a:pt x="8" y="54"/>
                  <a:pt x="8" y="54"/>
                </a:cubicBezTo>
                <a:cubicBezTo>
                  <a:pt x="9" y="64"/>
                  <a:pt x="12" y="73"/>
                  <a:pt x="18" y="80"/>
                </a:cubicBezTo>
                <a:cubicBezTo>
                  <a:pt x="22" y="84"/>
                  <a:pt x="16" y="89"/>
                  <a:pt x="12" y="86"/>
                </a:cubicBezTo>
                <a:cubicBezTo>
                  <a:pt x="5" y="76"/>
                  <a:pt x="0" y="65"/>
                  <a:pt x="0" y="52"/>
                </a:cubicBezTo>
                <a:cubicBezTo>
                  <a:pt x="0" y="37"/>
                  <a:pt x="6" y="24"/>
                  <a:pt x="15" y="15"/>
                </a:cubicBezTo>
                <a:cubicBezTo>
                  <a:pt x="25" y="6"/>
                  <a:pt x="38" y="0"/>
                  <a:pt x="52" y="0"/>
                </a:cubicBezTo>
                <a:close/>
                <a:moveTo>
                  <a:pt x="68" y="94"/>
                </a:moveTo>
                <a:cubicBezTo>
                  <a:pt x="68" y="94"/>
                  <a:pt x="68" y="94"/>
                  <a:pt x="68" y="94"/>
                </a:cubicBezTo>
                <a:cubicBezTo>
                  <a:pt x="68" y="105"/>
                  <a:pt x="68" y="105"/>
                  <a:pt x="68" y="105"/>
                </a:cubicBezTo>
                <a:cubicBezTo>
                  <a:pt x="68" y="107"/>
                  <a:pt x="66" y="109"/>
                  <a:pt x="64" y="109"/>
                </a:cubicBezTo>
                <a:cubicBezTo>
                  <a:pt x="64" y="109"/>
                  <a:pt x="64" y="109"/>
                  <a:pt x="64" y="109"/>
                </a:cubicBezTo>
                <a:cubicBezTo>
                  <a:pt x="40" y="109"/>
                  <a:pt x="40" y="109"/>
                  <a:pt x="40" y="109"/>
                </a:cubicBezTo>
                <a:cubicBezTo>
                  <a:pt x="38" y="109"/>
                  <a:pt x="36" y="107"/>
                  <a:pt x="36" y="105"/>
                </a:cubicBezTo>
                <a:cubicBezTo>
                  <a:pt x="36" y="105"/>
                  <a:pt x="36" y="105"/>
                  <a:pt x="36" y="105"/>
                </a:cubicBezTo>
                <a:cubicBezTo>
                  <a:pt x="36" y="94"/>
                  <a:pt x="36" y="94"/>
                  <a:pt x="36" y="94"/>
                </a:cubicBezTo>
                <a:cubicBezTo>
                  <a:pt x="24" y="94"/>
                  <a:pt x="24" y="94"/>
                  <a:pt x="24" y="94"/>
                </a:cubicBezTo>
                <a:cubicBezTo>
                  <a:pt x="22" y="94"/>
                  <a:pt x="20" y="92"/>
                  <a:pt x="20" y="90"/>
                </a:cubicBezTo>
                <a:cubicBezTo>
                  <a:pt x="20" y="89"/>
                  <a:pt x="21" y="88"/>
                  <a:pt x="21" y="87"/>
                </a:cubicBezTo>
                <a:cubicBezTo>
                  <a:pt x="49" y="59"/>
                  <a:pt x="49" y="59"/>
                  <a:pt x="49" y="59"/>
                </a:cubicBezTo>
                <a:cubicBezTo>
                  <a:pt x="51" y="58"/>
                  <a:pt x="53" y="58"/>
                  <a:pt x="55" y="59"/>
                </a:cubicBezTo>
                <a:cubicBezTo>
                  <a:pt x="55" y="59"/>
                  <a:pt x="55" y="59"/>
                  <a:pt x="55" y="59"/>
                </a:cubicBezTo>
                <a:cubicBezTo>
                  <a:pt x="83" y="87"/>
                  <a:pt x="83" y="87"/>
                  <a:pt x="83" y="87"/>
                </a:cubicBezTo>
                <a:cubicBezTo>
                  <a:pt x="85" y="89"/>
                  <a:pt x="85" y="91"/>
                  <a:pt x="83" y="93"/>
                </a:cubicBezTo>
                <a:cubicBezTo>
                  <a:pt x="82" y="94"/>
                  <a:pt x="81" y="94"/>
                  <a:pt x="80" y="94"/>
                </a:cubicBezTo>
                <a:cubicBezTo>
                  <a:pt x="80" y="94"/>
                  <a:pt x="80" y="94"/>
                  <a:pt x="80" y="94"/>
                </a:cubicBezTo>
                <a:cubicBezTo>
                  <a:pt x="68" y="94"/>
                  <a:pt x="68" y="94"/>
                  <a:pt x="68" y="94"/>
                </a:cubicBezTo>
                <a:close/>
                <a:moveTo>
                  <a:pt x="60" y="101"/>
                </a:moveTo>
                <a:cubicBezTo>
                  <a:pt x="60" y="101"/>
                  <a:pt x="60" y="101"/>
                  <a:pt x="60" y="101"/>
                </a:cubicBezTo>
                <a:cubicBezTo>
                  <a:pt x="60" y="90"/>
                  <a:pt x="60" y="90"/>
                  <a:pt x="60" y="90"/>
                </a:cubicBezTo>
                <a:cubicBezTo>
                  <a:pt x="60" y="90"/>
                  <a:pt x="60" y="90"/>
                  <a:pt x="60" y="90"/>
                </a:cubicBezTo>
                <a:cubicBezTo>
                  <a:pt x="60" y="88"/>
                  <a:pt x="62" y="86"/>
                  <a:pt x="64" y="86"/>
                </a:cubicBezTo>
                <a:cubicBezTo>
                  <a:pt x="70" y="86"/>
                  <a:pt x="70" y="86"/>
                  <a:pt x="70" y="86"/>
                </a:cubicBezTo>
                <a:cubicBezTo>
                  <a:pt x="52" y="68"/>
                  <a:pt x="52" y="68"/>
                  <a:pt x="52" y="68"/>
                </a:cubicBezTo>
                <a:cubicBezTo>
                  <a:pt x="34" y="86"/>
                  <a:pt x="34" y="86"/>
                  <a:pt x="34" y="86"/>
                </a:cubicBezTo>
                <a:cubicBezTo>
                  <a:pt x="40" y="86"/>
                  <a:pt x="40" y="86"/>
                  <a:pt x="40" y="86"/>
                </a:cubicBezTo>
                <a:cubicBezTo>
                  <a:pt x="40" y="86"/>
                  <a:pt x="40" y="86"/>
                  <a:pt x="40" y="86"/>
                </a:cubicBezTo>
                <a:cubicBezTo>
                  <a:pt x="42" y="86"/>
                  <a:pt x="44" y="88"/>
                  <a:pt x="44" y="90"/>
                </a:cubicBezTo>
                <a:cubicBezTo>
                  <a:pt x="44" y="101"/>
                  <a:pt x="44" y="101"/>
                  <a:pt x="44" y="101"/>
                </a:cubicBezTo>
                <a:cubicBezTo>
                  <a:pt x="60" y="101"/>
                  <a:pt x="60" y="101"/>
                  <a:pt x="60" y="101"/>
                </a:cubicBezTo>
                <a:close/>
                <a:moveTo>
                  <a:pt x="83" y="21"/>
                </a:moveTo>
                <a:cubicBezTo>
                  <a:pt x="83" y="21"/>
                  <a:pt x="83" y="21"/>
                  <a:pt x="83" y="21"/>
                </a:cubicBezTo>
                <a:cubicBezTo>
                  <a:pt x="83" y="20"/>
                  <a:pt x="83" y="20"/>
                  <a:pt x="82" y="20"/>
                </a:cubicBezTo>
                <a:cubicBezTo>
                  <a:pt x="80" y="21"/>
                  <a:pt x="78" y="22"/>
                  <a:pt x="76" y="24"/>
                </a:cubicBezTo>
                <a:cubicBezTo>
                  <a:pt x="79" y="31"/>
                  <a:pt x="81" y="40"/>
                  <a:pt x="81" y="49"/>
                </a:cubicBezTo>
                <a:cubicBezTo>
                  <a:pt x="96" y="49"/>
                  <a:pt x="96" y="49"/>
                  <a:pt x="96" y="49"/>
                </a:cubicBezTo>
                <a:cubicBezTo>
                  <a:pt x="96" y="38"/>
                  <a:pt x="91" y="28"/>
                  <a:pt x="83" y="21"/>
                </a:cubicBezTo>
                <a:close/>
                <a:moveTo>
                  <a:pt x="78" y="16"/>
                </a:moveTo>
                <a:cubicBezTo>
                  <a:pt x="78" y="16"/>
                  <a:pt x="78" y="16"/>
                  <a:pt x="78" y="16"/>
                </a:cubicBezTo>
                <a:cubicBezTo>
                  <a:pt x="76" y="14"/>
                  <a:pt x="73" y="13"/>
                  <a:pt x="69" y="11"/>
                </a:cubicBezTo>
                <a:cubicBezTo>
                  <a:pt x="71" y="13"/>
                  <a:pt x="72" y="15"/>
                  <a:pt x="73" y="17"/>
                </a:cubicBezTo>
                <a:cubicBezTo>
                  <a:pt x="73" y="17"/>
                  <a:pt x="74" y="18"/>
                  <a:pt x="74" y="19"/>
                </a:cubicBezTo>
                <a:cubicBezTo>
                  <a:pt x="76" y="18"/>
                  <a:pt x="77" y="17"/>
                  <a:pt x="78" y="16"/>
                </a:cubicBezTo>
                <a:close/>
                <a:moveTo>
                  <a:pt x="59" y="8"/>
                </a:moveTo>
                <a:cubicBezTo>
                  <a:pt x="59" y="8"/>
                  <a:pt x="59" y="8"/>
                  <a:pt x="59" y="8"/>
                </a:cubicBezTo>
                <a:cubicBezTo>
                  <a:pt x="58" y="8"/>
                  <a:pt x="56" y="8"/>
                  <a:pt x="55" y="8"/>
                </a:cubicBezTo>
                <a:cubicBezTo>
                  <a:pt x="55" y="25"/>
                  <a:pt x="55" y="25"/>
                  <a:pt x="55" y="25"/>
                </a:cubicBezTo>
                <a:cubicBezTo>
                  <a:pt x="59" y="24"/>
                  <a:pt x="64" y="24"/>
                  <a:pt x="68" y="22"/>
                </a:cubicBezTo>
                <a:cubicBezTo>
                  <a:pt x="69" y="22"/>
                  <a:pt x="69" y="21"/>
                  <a:pt x="70" y="21"/>
                </a:cubicBezTo>
                <a:cubicBezTo>
                  <a:pt x="70" y="20"/>
                  <a:pt x="69" y="20"/>
                  <a:pt x="69" y="19"/>
                </a:cubicBezTo>
                <a:cubicBezTo>
                  <a:pt x="66" y="14"/>
                  <a:pt x="63" y="11"/>
                  <a:pt x="59" y="8"/>
                </a:cubicBezTo>
                <a:close/>
                <a:moveTo>
                  <a:pt x="50" y="8"/>
                </a:moveTo>
                <a:cubicBezTo>
                  <a:pt x="50" y="8"/>
                  <a:pt x="50" y="8"/>
                  <a:pt x="50" y="8"/>
                </a:cubicBezTo>
                <a:cubicBezTo>
                  <a:pt x="48" y="8"/>
                  <a:pt x="46" y="8"/>
                  <a:pt x="45" y="8"/>
                </a:cubicBezTo>
                <a:cubicBezTo>
                  <a:pt x="41" y="11"/>
                  <a:pt x="38" y="14"/>
                  <a:pt x="36" y="19"/>
                </a:cubicBezTo>
                <a:cubicBezTo>
                  <a:pt x="35" y="20"/>
                  <a:pt x="35" y="20"/>
                  <a:pt x="34" y="21"/>
                </a:cubicBezTo>
                <a:cubicBezTo>
                  <a:pt x="35" y="21"/>
                  <a:pt x="36" y="22"/>
                  <a:pt x="36" y="22"/>
                </a:cubicBezTo>
                <a:cubicBezTo>
                  <a:pt x="40" y="24"/>
                  <a:pt x="45" y="24"/>
                  <a:pt x="50" y="25"/>
                </a:cubicBezTo>
                <a:cubicBezTo>
                  <a:pt x="50" y="8"/>
                  <a:pt x="50" y="8"/>
                  <a:pt x="50" y="8"/>
                </a:cubicBezTo>
                <a:close/>
                <a:moveTo>
                  <a:pt x="35" y="11"/>
                </a:moveTo>
                <a:cubicBezTo>
                  <a:pt x="35" y="11"/>
                  <a:pt x="35" y="11"/>
                  <a:pt x="35" y="11"/>
                </a:cubicBezTo>
                <a:cubicBezTo>
                  <a:pt x="32" y="13"/>
                  <a:pt x="29" y="14"/>
                  <a:pt x="26" y="16"/>
                </a:cubicBezTo>
                <a:cubicBezTo>
                  <a:pt x="27" y="17"/>
                  <a:pt x="29" y="18"/>
                  <a:pt x="30" y="19"/>
                </a:cubicBezTo>
                <a:cubicBezTo>
                  <a:pt x="30" y="18"/>
                  <a:pt x="31" y="17"/>
                  <a:pt x="31" y="17"/>
                </a:cubicBezTo>
                <a:cubicBezTo>
                  <a:pt x="32" y="15"/>
                  <a:pt x="34" y="13"/>
                  <a:pt x="35" y="11"/>
                </a:cubicBezTo>
                <a:close/>
                <a:moveTo>
                  <a:pt x="22" y="20"/>
                </a:moveTo>
                <a:cubicBezTo>
                  <a:pt x="22" y="20"/>
                  <a:pt x="22" y="20"/>
                  <a:pt x="22" y="20"/>
                </a:cubicBezTo>
                <a:cubicBezTo>
                  <a:pt x="22" y="20"/>
                  <a:pt x="21" y="20"/>
                  <a:pt x="21" y="21"/>
                </a:cubicBezTo>
                <a:cubicBezTo>
                  <a:pt x="13" y="28"/>
                  <a:pt x="9" y="38"/>
                  <a:pt x="8" y="49"/>
                </a:cubicBezTo>
                <a:cubicBezTo>
                  <a:pt x="23" y="49"/>
                  <a:pt x="23" y="49"/>
                  <a:pt x="23" y="49"/>
                </a:cubicBezTo>
                <a:cubicBezTo>
                  <a:pt x="24" y="40"/>
                  <a:pt x="25" y="31"/>
                  <a:pt x="28" y="24"/>
                </a:cubicBezTo>
                <a:cubicBezTo>
                  <a:pt x="26" y="22"/>
                  <a:pt x="24" y="21"/>
                  <a:pt x="22" y="20"/>
                </a:cubicBezTo>
                <a:close/>
                <a:moveTo>
                  <a:pt x="72" y="26"/>
                </a:moveTo>
                <a:cubicBezTo>
                  <a:pt x="72" y="26"/>
                  <a:pt x="72" y="26"/>
                  <a:pt x="72" y="26"/>
                </a:cubicBezTo>
                <a:cubicBezTo>
                  <a:pt x="71" y="26"/>
                  <a:pt x="70" y="26"/>
                  <a:pt x="70" y="26"/>
                </a:cubicBezTo>
                <a:cubicBezTo>
                  <a:pt x="65" y="28"/>
                  <a:pt x="60" y="29"/>
                  <a:pt x="55" y="30"/>
                </a:cubicBezTo>
                <a:cubicBezTo>
                  <a:pt x="55" y="49"/>
                  <a:pt x="55" y="49"/>
                  <a:pt x="55" y="49"/>
                </a:cubicBezTo>
                <a:cubicBezTo>
                  <a:pt x="76" y="49"/>
                  <a:pt x="76" y="49"/>
                  <a:pt x="76" y="49"/>
                </a:cubicBezTo>
                <a:cubicBezTo>
                  <a:pt x="76" y="41"/>
                  <a:pt x="74" y="32"/>
                  <a:pt x="72" y="26"/>
                </a:cubicBezTo>
                <a:close/>
                <a:moveTo>
                  <a:pt x="50" y="30"/>
                </a:moveTo>
                <a:cubicBezTo>
                  <a:pt x="50" y="30"/>
                  <a:pt x="50" y="30"/>
                  <a:pt x="50" y="30"/>
                </a:cubicBezTo>
                <a:cubicBezTo>
                  <a:pt x="44" y="29"/>
                  <a:pt x="39" y="28"/>
                  <a:pt x="35" y="26"/>
                </a:cubicBezTo>
                <a:cubicBezTo>
                  <a:pt x="34" y="26"/>
                  <a:pt x="33" y="26"/>
                  <a:pt x="33" y="26"/>
                </a:cubicBezTo>
                <a:cubicBezTo>
                  <a:pt x="30" y="32"/>
                  <a:pt x="28" y="41"/>
                  <a:pt x="28" y="49"/>
                </a:cubicBezTo>
                <a:cubicBezTo>
                  <a:pt x="50" y="49"/>
                  <a:pt x="50" y="49"/>
                  <a:pt x="50" y="49"/>
                </a:cubicBezTo>
                <a:cubicBezTo>
                  <a:pt x="50" y="30"/>
                  <a:pt x="50" y="30"/>
                  <a:pt x="50" y="30"/>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微软雅黑"/>
              <a:cs typeface="+mn-cs"/>
            </a:endParaRPr>
          </a:p>
        </p:txBody>
      </p:sp>
      <p:sp>
        <p:nvSpPr>
          <p:cNvPr id="1048759" name="淘宝店chenying0907 18"/>
          <p:cNvSpPr>
            <a:spLocks noEditPoints="1"/>
          </p:cNvSpPr>
          <p:nvPr/>
        </p:nvSpPr>
        <p:spPr bwMode="auto">
          <a:xfrm>
            <a:off x="3442014" y="2923370"/>
            <a:ext cx="303256" cy="212972"/>
          </a:xfrm>
          <a:custGeom>
            <a:avLst/>
            <a:gdLst>
              <a:gd name="T0" fmla="*/ 16 w 128"/>
              <a:gd name="T1" fmla="*/ 0 h 90"/>
              <a:gd name="T2" fmla="*/ 116 w 128"/>
              <a:gd name="T3" fmla="*/ 4 h 90"/>
              <a:gd name="T4" fmla="*/ 116 w 128"/>
              <a:gd name="T5" fmla="*/ 74 h 90"/>
              <a:gd name="T6" fmla="*/ 112 w 128"/>
              <a:gd name="T7" fmla="*/ 78 h 90"/>
              <a:gd name="T8" fmla="*/ 12 w 128"/>
              <a:gd name="T9" fmla="*/ 74 h 90"/>
              <a:gd name="T10" fmla="*/ 12 w 128"/>
              <a:gd name="T11" fmla="*/ 4 h 90"/>
              <a:gd name="T12" fmla="*/ 30 w 128"/>
              <a:gd name="T13" fmla="*/ 51 h 90"/>
              <a:gd name="T14" fmla="*/ 30 w 128"/>
              <a:gd name="T15" fmla="*/ 51 h 90"/>
              <a:gd name="T16" fmla="*/ 43 w 128"/>
              <a:gd name="T17" fmla="*/ 53 h 90"/>
              <a:gd name="T18" fmla="*/ 43 w 128"/>
              <a:gd name="T19" fmla="*/ 64 h 90"/>
              <a:gd name="T20" fmla="*/ 41 w 128"/>
              <a:gd name="T21" fmla="*/ 66 h 90"/>
              <a:gd name="T22" fmla="*/ 28 w 128"/>
              <a:gd name="T23" fmla="*/ 64 h 90"/>
              <a:gd name="T24" fmla="*/ 28 w 128"/>
              <a:gd name="T25" fmla="*/ 53 h 90"/>
              <a:gd name="T26" fmla="*/ 49 w 128"/>
              <a:gd name="T27" fmla="*/ 40 h 90"/>
              <a:gd name="T28" fmla="*/ 49 w 128"/>
              <a:gd name="T29" fmla="*/ 40 h 90"/>
              <a:gd name="T30" fmla="*/ 62 w 128"/>
              <a:gd name="T31" fmla="*/ 43 h 90"/>
              <a:gd name="T32" fmla="*/ 62 w 128"/>
              <a:gd name="T33" fmla="*/ 64 h 90"/>
              <a:gd name="T34" fmla="*/ 59 w 128"/>
              <a:gd name="T35" fmla="*/ 66 h 90"/>
              <a:gd name="T36" fmla="*/ 47 w 128"/>
              <a:gd name="T37" fmla="*/ 64 h 90"/>
              <a:gd name="T38" fmla="*/ 47 w 128"/>
              <a:gd name="T39" fmla="*/ 43 h 90"/>
              <a:gd name="T40" fmla="*/ 57 w 128"/>
              <a:gd name="T41" fmla="*/ 45 h 90"/>
              <a:gd name="T42" fmla="*/ 52 w 128"/>
              <a:gd name="T43" fmla="*/ 45 h 90"/>
              <a:gd name="T44" fmla="*/ 57 w 128"/>
              <a:gd name="T45" fmla="*/ 61 h 90"/>
              <a:gd name="T46" fmla="*/ 68 w 128"/>
              <a:gd name="T47" fmla="*/ 30 h 90"/>
              <a:gd name="T48" fmla="*/ 68 w 128"/>
              <a:gd name="T49" fmla="*/ 30 h 90"/>
              <a:gd name="T50" fmla="*/ 81 w 128"/>
              <a:gd name="T51" fmla="*/ 32 h 90"/>
              <a:gd name="T52" fmla="*/ 81 w 128"/>
              <a:gd name="T53" fmla="*/ 64 h 90"/>
              <a:gd name="T54" fmla="*/ 78 w 128"/>
              <a:gd name="T55" fmla="*/ 66 h 90"/>
              <a:gd name="T56" fmla="*/ 66 w 128"/>
              <a:gd name="T57" fmla="*/ 64 h 90"/>
              <a:gd name="T58" fmla="*/ 66 w 128"/>
              <a:gd name="T59" fmla="*/ 32 h 90"/>
              <a:gd name="T60" fmla="*/ 76 w 128"/>
              <a:gd name="T61" fmla="*/ 35 h 90"/>
              <a:gd name="T62" fmla="*/ 71 w 128"/>
              <a:gd name="T63" fmla="*/ 35 h 90"/>
              <a:gd name="T64" fmla="*/ 76 w 128"/>
              <a:gd name="T65" fmla="*/ 61 h 90"/>
              <a:gd name="T66" fmla="*/ 87 w 128"/>
              <a:gd name="T67" fmla="*/ 19 h 90"/>
              <a:gd name="T68" fmla="*/ 87 w 128"/>
              <a:gd name="T69" fmla="*/ 19 h 90"/>
              <a:gd name="T70" fmla="*/ 100 w 128"/>
              <a:gd name="T71" fmla="*/ 22 h 90"/>
              <a:gd name="T72" fmla="*/ 100 w 128"/>
              <a:gd name="T73" fmla="*/ 64 h 90"/>
              <a:gd name="T74" fmla="*/ 97 w 128"/>
              <a:gd name="T75" fmla="*/ 66 h 90"/>
              <a:gd name="T76" fmla="*/ 85 w 128"/>
              <a:gd name="T77" fmla="*/ 64 h 90"/>
              <a:gd name="T78" fmla="*/ 85 w 128"/>
              <a:gd name="T79" fmla="*/ 22 h 90"/>
              <a:gd name="T80" fmla="*/ 95 w 128"/>
              <a:gd name="T81" fmla="*/ 24 h 90"/>
              <a:gd name="T82" fmla="*/ 89 w 128"/>
              <a:gd name="T83" fmla="*/ 24 h 90"/>
              <a:gd name="T84" fmla="*/ 95 w 128"/>
              <a:gd name="T85" fmla="*/ 61 h 90"/>
              <a:gd name="T86" fmla="*/ 38 w 128"/>
              <a:gd name="T87" fmla="*/ 55 h 90"/>
              <a:gd name="T88" fmla="*/ 33 w 128"/>
              <a:gd name="T89" fmla="*/ 55 h 90"/>
              <a:gd name="T90" fmla="*/ 38 w 128"/>
              <a:gd name="T91" fmla="*/ 61 h 90"/>
              <a:gd name="T92" fmla="*/ 4 w 128"/>
              <a:gd name="T93" fmla="*/ 90 h 90"/>
              <a:gd name="T94" fmla="*/ 0 w 128"/>
              <a:gd name="T95" fmla="*/ 86 h 90"/>
              <a:gd name="T96" fmla="*/ 124 w 128"/>
              <a:gd name="T97" fmla="*/ 82 h 90"/>
              <a:gd name="T98" fmla="*/ 124 w 128"/>
              <a:gd name="T99" fmla="*/ 90 h 90"/>
              <a:gd name="T100" fmla="*/ 108 w 128"/>
              <a:gd name="T101" fmla="*/ 8 h 90"/>
              <a:gd name="T102" fmla="*/ 20 w 128"/>
              <a:gd name="T103" fmla="*/ 8 h 90"/>
              <a:gd name="T104" fmla="*/ 108 w 128"/>
              <a:gd name="T105"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90">
                <a:moveTo>
                  <a:pt x="16" y="0"/>
                </a:moveTo>
                <a:cubicBezTo>
                  <a:pt x="16" y="0"/>
                  <a:pt x="16" y="0"/>
                  <a:pt x="16" y="0"/>
                </a:cubicBezTo>
                <a:cubicBezTo>
                  <a:pt x="112" y="0"/>
                  <a:pt x="112" y="0"/>
                  <a:pt x="112" y="0"/>
                </a:cubicBezTo>
                <a:cubicBezTo>
                  <a:pt x="114" y="0"/>
                  <a:pt x="116" y="2"/>
                  <a:pt x="116" y="4"/>
                </a:cubicBezTo>
                <a:cubicBezTo>
                  <a:pt x="116" y="5"/>
                  <a:pt x="116" y="5"/>
                  <a:pt x="116" y="5"/>
                </a:cubicBezTo>
                <a:cubicBezTo>
                  <a:pt x="116" y="74"/>
                  <a:pt x="116" y="74"/>
                  <a:pt x="116" y="74"/>
                </a:cubicBezTo>
                <a:cubicBezTo>
                  <a:pt x="116" y="77"/>
                  <a:pt x="114" y="78"/>
                  <a:pt x="112" y="78"/>
                </a:cubicBezTo>
                <a:cubicBezTo>
                  <a:pt x="112" y="78"/>
                  <a:pt x="112" y="78"/>
                  <a:pt x="112" y="78"/>
                </a:cubicBezTo>
                <a:cubicBezTo>
                  <a:pt x="16" y="78"/>
                  <a:pt x="16" y="78"/>
                  <a:pt x="16" y="78"/>
                </a:cubicBezTo>
                <a:cubicBezTo>
                  <a:pt x="13" y="78"/>
                  <a:pt x="12" y="77"/>
                  <a:pt x="12" y="74"/>
                </a:cubicBezTo>
                <a:cubicBezTo>
                  <a:pt x="12" y="74"/>
                  <a:pt x="12" y="74"/>
                  <a:pt x="12" y="74"/>
                </a:cubicBezTo>
                <a:cubicBezTo>
                  <a:pt x="12" y="4"/>
                  <a:pt x="12" y="4"/>
                  <a:pt x="12" y="4"/>
                </a:cubicBezTo>
                <a:cubicBezTo>
                  <a:pt x="12" y="2"/>
                  <a:pt x="13" y="0"/>
                  <a:pt x="16" y="0"/>
                </a:cubicBezTo>
                <a:close/>
                <a:moveTo>
                  <a:pt x="30" y="51"/>
                </a:moveTo>
                <a:cubicBezTo>
                  <a:pt x="30" y="51"/>
                  <a:pt x="30" y="51"/>
                  <a:pt x="30" y="51"/>
                </a:cubicBezTo>
                <a:cubicBezTo>
                  <a:pt x="30" y="51"/>
                  <a:pt x="30" y="51"/>
                  <a:pt x="30" y="51"/>
                </a:cubicBezTo>
                <a:cubicBezTo>
                  <a:pt x="41" y="51"/>
                  <a:pt x="41" y="51"/>
                  <a:pt x="41" y="51"/>
                </a:cubicBezTo>
                <a:cubicBezTo>
                  <a:pt x="42" y="51"/>
                  <a:pt x="43" y="52"/>
                  <a:pt x="43" y="53"/>
                </a:cubicBezTo>
                <a:cubicBezTo>
                  <a:pt x="43" y="53"/>
                  <a:pt x="43" y="53"/>
                  <a:pt x="43" y="53"/>
                </a:cubicBezTo>
                <a:cubicBezTo>
                  <a:pt x="43" y="64"/>
                  <a:pt x="43" y="64"/>
                  <a:pt x="43" y="64"/>
                </a:cubicBezTo>
                <a:cubicBezTo>
                  <a:pt x="43" y="65"/>
                  <a:pt x="42" y="66"/>
                  <a:pt x="41" y="66"/>
                </a:cubicBezTo>
                <a:cubicBezTo>
                  <a:pt x="41" y="66"/>
                  <a:pt x="41" y="66"/>
                  <a:pt x="41" y="66"/>
                </a:cubicBezTo>
                <a:cubicBezTo>
                  <a:pt x="30" y="66"/>
                  <a:pt x="30" y="66"/>
                  <a:pt x="30" y="66"/>
                </a:cubicBezTo>
                <a:cubicBezTo>
                  <a:pt x="29" y="66"/>
                  <a:pt x="28" y="65"/>
                  <a:pt x="28" y="64"/>
                </a:cubicBezTo>
                <a:cubicBezTo>
                  <a:pt x="28" y="64"/>
                  <a:pt x="28" y="64"/>
                  <a:pt x="28" y="64"/>
                </a:cubicBezTo>
                <a:cubicBezTo>
                  <a:pt x="28" y="53"/>
                  <a:pt x="28" y="53"/>
                  <a:pt x="28" y="53"/>
                </a:cubicBezTo>
                <a:cubicBezTo>
                  <a:pt x="28" y="52"/>
                  <a:pt x="29" y="51"/>
                  <a:pt x="30" y="51"/>
                </a:cubicBezTo>
                <a:close/>
                <a:moveTo>
                  <a:pt x="49" y="40"/>
                </a:moveTo>
                <a:cubicBezTo>
                  <a:pt x="49" y="40"/>
                  <a:pt x="49" y="40"/>
                  <a:pt x="49" y="40"/>
                </a:cubicBezTo>
                <a:cubicBezTo>
                  <a:pt x="49" y="40"/>
                  <a:pt x="49" y="40"/>
                  <a:pt x="49" y="40"/>
                </a:cubicBezTo>
                <a:cubicBezTo>
                  <a:pt x="59" y="40"/>
                  <a:pt x="59" y="40"/>
                  <a:pt x="59" y="40"/>
                </a:cubicBezTo>
                <a:cubicBezTo>
                  <a:pt x="61" y="40"/>
                  <a:pt x="62" y="41"/>
                  <a:pt x="62" y="43"/>
                </a:cubicBezTo>
                <a:cubicBezTo>
                  <a:pt x="62" y="43"/>
                  <a:pt x="62" y="43"/>
                  <a:pt x="62" y="43"/>
                </a:cubicBezTo>
                <a:cubicBezTo>
                  <a:pt x="62" y="64"/>
                  <a:pt x="62" y="64"/>
                  <a:pt x="62" y="64"/>
                </a:cubicBezTo>
                <a:cubicBezTo>
                  <a:pt x="62" y="65"/>
                  <a:pt x="61" y="66"/>
                  <a:pt x="59" y="66"/>
                </a:cubicBezTo>
                <a:cubicBezTo>
                  <a:pt x="59" y="66"/>
                  <a:pt x="59" y="66"/>
                  <a:pt x="59" y="66"/>
                </a:cubicBezTo>
                <a:cubicBezTo>
                  <a:pt x="49" y="66"/>
                  <a:pt x="49" y="66"/>
                  <a:pt x="49" y="66"/>
                </a:cubicBezTo>
                <a:cubicBezTo>
                  <a:pt x="48" y="66"/>
                  <a:pt x="47" y="65"/>
                  <a:pt x="47" y="64"/>
                </a:cubicBezTo>
                <a:cubicBezTo>
                  <a:pt x="47" y="64"/>
                  <a:pt x="47" y="64"/>
                  <a:pt x="47" y="64"/>
                </a:cubicBezTo>
                <a:cubicBezTo>
                  <a:pt x="47" y="43"/>
                  <a:pt x="47" y="43"/>
                  <a:pt x="47" y="43"/>
                </a:cubicBezTo>
                <a:cubicBezTo>
                  <a:pt x="47" y="41"/>
                  <a:pt x="48" y="40"/>
                  <a:pt x="49" y="40"/>
                </a:cubicBezTo>
                <a:close/>
                <a:moveTo>
                  <a:pt x="57" y="45"/>
                </a:moveTo>
                <a:cubicBezTo>
                  <a:pt x="57" y="45"/>
                  <a:pt x="57" y="45"/>
                  <a:pt x="57" y="45"/>
                </a:cubicBezTo>
                <a:cubicBezTo>
                  <a:pt x="52" y="45"/>
                  <a:pt x="52" y="45"/>
                  <a:pt x="52" y="45"/>
                </a:cubicBezTo>
                <a:cubicBezTo>
                  <a:pt x="52" y="61"/>
                  <a:pt x="52" y="61"/>
                  <a:pt x="52" y="61"/>
                </a:cubicBezTo>
                <a:cubicBezTo>
                  <a:pt x="57" y="61"/>
                  <a:pt x="57" y="61"/>
                  <a:pt x="57" y="61"/>
                </a:cubicBezTo>
                <a:cubicBezTo>
                  <a:pt x="57" y="45"/>
                  <a:pt x="57" y="45"/>
                  <a:pt x="57" y="45"/>
                </a:cubicBezTo>
                <a:close/>
                <a:moveTo>
                  <a:pt x="68" y="30"/>
                </a:moveTo>
                <a:cubicBezTo>
                  <a:pt x="68" y="30"/>
                  <a:pt x="68" y="30"/>
                  <a:pt x="68" y="30"/>
                </a:cubicBezTo>
                <a:cubicBezTo>
                  <a:pt x="68" y="30"/>
                  <a:pt x="68" y="30"/>
                  <a:pt x="68" y="30"/>
                </a:cubicBezTo>
                <a:cubicBezTo>
                  <a:pt x="78" y="30"/>
                  <a:pt x="78" y="30"/>
                  <a:pt x="78" y="30"/>
                </a:cubicBezTo>
                <a:cubicBezTo>
                  <a:pt x="80" y="30"/>
                  <a:pt x="81" y="31"/>
                  <a:pt x="81" y="32"/>
                </a:cubicBezTo>
                <a:cubicBezTo>
                  <a:pt x="81" y="32"/>
                  <a:pt x="81" y="32"/>
                  <a:pt x="81" y="32"/>
                </a:cubicBezTo>
                <a:cubicBezTo>
                  <a:pt x="81" y="64"/>
                  <a:pt x="81" y="64"/>
                  <a:pt x="81" y="64"/>
                </a:cubicBezTo>
                <a:cubicBezTo>
                  <a:pt x="81" y="65"/>
                  <a:pt x="80" y="66"/>
                  <a:pt x="78" y="66"/>
                </a:cubicBezTo>
                <a:cubicBezTo>
                  <a:pt x="78" y="66"/>
                  <a:pt x="78" y="66"/>
                  <a:pt x="78" y="66"/>
                </a:cubicBezTo>
                <a:cubicBezTo>
                  <a:pt x="68" y="66"/>
                  <a:pt x="68" y="66"/>
                  <a:pt x="68" y="66"/>
                </a:cubicBezTo>
                <a:cubicBezTo>
                  <a:pt x="67" y="66"/>
                  <a:pt x="66" y="65"/>
                  <a:pt x="66" y="64"/>
                </a:cubicBezTo>
                <a:cubicBezTo>
                  <a:pt x="66" y="64"/>
                  <a:pt x="66" y="64"/>
                  <a:pt x="66" y="64"/>
                </a:cubicBezTo>
                <a:cubicBezTo>
                  <a:pt x="66" y="32"/>
                  <a:pt x="66" y="32"/>
                  <a:pt x="66" y="32"/>
                </a:cubicBezTo>
                <a:cubicBezTo>
                  <a:pt x="66" y="31"/>
                  <a:pt x="67" y="30"/>
                  <a:pt x="68" y="30"/>
                </a:cubicBezTo>
                <a:close/>
                <a:moveTo>
                  <a:pt x="76" y="35"/>
                </a:moveTo>
                <a:cubicBezTo>
                  <a:pt x="76" y="35"/>
                  <a:pt x="76" y="35"/>
                  <a:pt x="76" y="35"/>
                </a:cubicBezTo>
                <a:cubicBezTo>
                  <a:pt x="71" y="35"/>
                  <a:pt x="71" y="35"/>
                  <a:pt x="71" y="35"/>
                </a:cubicBezTo>
                <a:cubicBezTo>
                  <a:pt x="71" y="61"/>
                  <a:pt x="71" y="61"/>
                  <a:pt x="71" y="61"/>
                </a:cubicBezTo>
                <a:cubicBezTo>
                  <a:pt x="76" y="61"/>
                  <a:pt x="76" y="61"/>
                  <a:pt x="76" y="61"/>
                </a:cubicBezTo>
                <a:cubicBezTo>
                  <a:pt x="76" y="35"/>
                  <a:pt x="76" y="35"/>
                  <a:pt x="76" y="35"/>
                </a:cubicBezTo>
                <a:close/>
                <a:moveTo>
                  <a:pt x="87" y="19"/>
                </a:moveTo>
                <a:cubicBezTo>
                  <a:pt x="87" y="19"/>
                  <a:pt x="87" y="19"/>
                  <a:pt x="87" y="19"/>
                </a:cubicBezTo>
                <a:cubicBezTo>
                  <a:pt x="87" y="19"/>
                  <a:pt x="87" y="19"/>
                  <a:pt x="87" y="19"/>
                </a:cubicBezTo>
                <a:cubicBezTo>
                  <a:pt x="97" y="19"/>
                  <a:pt x="97" y="19"/>
                  <a:pt x="97" y="19"/>
                </a:cubicBezTo>
                <a:cubicBezTo>
                  <a:pt x="99" y="19"/>
                  <a:pt x="100" y="20"/>
                  <a:pt x="100" y="22"/>
                </a:cubicBezTo>
                <a:cubicBezTo>
                  <a:pt x="100" y="22"/>
                  <a:pt x="100" y="22"/>
                  <a:pt x="100" y="22"/>
                </a:cubicBezTo>
                <a:cubicBezTo>
                  <a:pt x="100" y="64"/>
                  <a:pt x="100" y="64"/>
                  <a:pt x="100" y="64"/>
                </a:cubicBezTo>
                <a:cubicBezTo>
                  <a:pt x="100" y="65"/>
                  <a:pt x="99" y="66"/>
                  <a:pt x="97" y="66"/>
                </a:cubicBezTo>
                <a:cubicBezTo>
                  <a:pt x="97" y="66"/>
                  <a:pt x="97" y="66"/>
                  <a:pt x="97" y="66"/>
                </a:cubicBezTo>
                <a:cubicBezTo>
                  <a:pt x="87" y="66"/>
                  <a:pt x="87" y="66"/>
                  <a:pt x="87" y="66"/>
                </a:cubicBezTo>
                <a:cubicBezTo>
                  <a:pt x="86" y="66"/>
                  <a:pt x="85" y="65"/>
                  <a:pt x="85" y="64"/>
                </a:cubicBezTo>
                <a:cubicBezTo>
                  <a:pt x="85" y="64"/>
                  <a:pt x="85" y="64"/>
                  <a:pt x="85" y="64"/>
                </a:cubicBezTo>
                <a:cubicBezTo>
                  <a:pt x="85" y="22"/>
                  <a:pt x="85" y="22"/>
                  <a:pt x="85" y="22"/>
                </a:cubicBezTo>
                <a:cubicBezTo>
                  <a:pt x="85" y="20"/>
                  <a:pt x="86" y="19"/>
                  <a:pt x="87" y="19"/>
                </a:cubicBezTo>
                <a:close/>
                <a:moveTo>
                  <a:pt x="95" y="24"/>
                </a:moveTo>
                <a:cubicBezTo>
                  <a:pt x="95" y="24"/>
                  <a:pt x="95" y="24"/>
                  <a:pt x="95" y="24"/>
                </a:cubicBezTo>
                <a:cubicBezTo>
                  <a:pt x="89" y="24"/>
                  <a:pt x="89" y="24"/>
                  <a:pt x="89" y="24"/>
                </a:cubicBezTo>
                <a:cubicBezTo>
                  <a:pt x="89" y="61"/>
                  <a:pt x="89" y="61"/>
                  <a:pt x="89" y="61"/>
                </a:cubicBezTo>
                <a:cubicBezTo>
                  <a:pt x="95" y="61"/>
                  <a:pt x="95" y="61"/>
                  <a:pt x="95" y="61"/>
                </a:cubicBezTo>
                <a:cubicBezTo>
                  <a:pt x="95" y="24"/>
                  <a:pt x="95" y="24"/>
                  <a:pt x="95" y="24"/>
                </a:cubicBezTo>
                <a:close/>
                <a:moveTo>
                  <a:pt x="38" y="55"/>
                </a:moveTo>
                <a:cubicBezTo>
                  <a:pt x="38" y="55"/>
                  <a:pt x="38" y="55"/>
                  <a:pt x="38" y="55"/>
                </a:cubicBezTo>
                <a:cubicBezTo>
                  <a:pt x="33" y="55"/>
                  <a:pt x="33" y="55"/>
                  <a:pt x="33" y="55"/>
                </a:cubicBezTo>
                <a:cubicBezTo>
                  <a:pt x="33" y="61"/>
                  <a:pt x="33" y="61"/>
                  <a:pt x="33" y="61"/>
                </a:cubicBezTo>
                <a:cubicBezTo>
                  <a:pt x="38" y="61"/>
                  <a:pt x="38" y="61"/>
                  <a:pt x="38" y="61"/>
                </a:cubicBezTo>
                <a:cubicBezTo>
                  <a:pt x="38" y="55"/>
                  <a:pt x="38" y="55"/>
                  <a:pt x="38" y="55"/>
                </a:cubicBezTo>
                <a:close/>
                <a:moveTo>
                  <a:pt x="4" y="90"/>
                </a:moveTo>
                <a:cubicBezTo>
                  <a:pt x="4" y="90"/>
                  <a:pt x="4" y="90"/>
                  <a:pt x="4" y="90"/>
                </a:cubicBezTo>
                <a:cubicBezTo>
                  <a:pt x="2" y="90"/>
                  <a:pt x="0" y="88"/>
                  <a:pt x="0" y="86"/>
                </a:cubicBezTo>
                <a:cubicBezTo>
                  <a:pt x="0" y="84"/>
                  <a:pt x="2" y="82"/>
                  <a:pt x="4" y="82"/>
                </a:cubicBezTo>
                <a:cubicBezTo>
                  <a:pt x="124" y="82"/>
                  <a:pt x="124" y="82"/>
                  <a:pt x="124" y="82"/>
                </a:cubicBezTo>
                <a:cubicBezTo>
                  <a:pt x="126" y="82"/>
                  <a:pt x="128" y="84"/>
                  <a:pt x="128" y="86"/>
                </a:cubicBezTo>
                <a:cubicBezTo>
                  <a:pt x="128" y="88"/>
                  <a:pt x="126" y="90"/>
                  <a:pt x="124" y="90"/>
                </a:cubicBezTo>
                <a:cubicBezTo>
                  <a:pt x="4" y="90"/>
                  <a:pt x="4" y="90"/>
                  <a:pt x="4" y="90"/>
                </a:cubicBezTo>
                <a:close/>
                <a:moveTo>
                  <a:pt x="108" y="8"/>
                </a:moveTo>
                <a:cubicBezTo>
                  <a:pt x="108" y="8"/>
                  <a:pt x="108" y="8"/>
                  <a:pt x="108" y="8"/>
                </a:cubicBezTo>
                <a:cubicBezTo>
                  <a:pt x="20" y="8"/>
                  <a:pt x="20" y="8"/>
                  <a:pt x="20" y="8"/>
                </a:cubicBezTo>
                <a:cubicBezTo>
                  <a:pt x="20" y="70"/>
                  <a:pt x="20" y="70"/>
                  <a:pt x="20" y="70"/>
                </a:cubicBezTo>
                <a:cubicBezTo>
                  <a:pt x="108" y="70"/>
                  <a:pt x="108" y="70"/>
                  <a:pt x="108" y="70"/>
                </a:cubicBezTo>
                <a:cubicBezTo>
                  <a:pt x="108" y="8"/>
                  <a:pt x="108" y="8"/>
                  <a:pt x="108" y="8"/>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微软雅黑"/>
              <a:cs typeface="+mn-cs"/>
            </a:endParaRPr>
          </a:p>
        </p:txBody>
      </p:sp>
      <p:sp>
        <p:nvSpPr>
          <p:cNvPr id="1048760" name="淘宝店chenying0907 19"/>
          <p:cNvSpPr>
            <a:spLocks noEditPoints="1"/>
          </p:cNvSpPr>
          <p:nvPr/>
        </p:nvSpPr>
        <p:spPr bwMode="auto">
          <a:xfrm>
            <a:off x="1915418" y="3751625"/>
            <a:ext cx="263902" cy="265058"/>
          </a:xfrm>
          <a:custGeom>
            <a:avLst/>
            <a:gdLst>
              <a:gd name="T0" fmla="*/ 27 w 112"/>
              <a:gd name="T1" fmla="*/ 25 h 112"/>
              <a:gd name="T2" fmla="*/ 34 w 112"/>
              <a:gd name="T3" fmla="*/ 15 h 112"/>
              <a:gd name="T4" fmla="*/ 10 w 112"/>
              <a:gd name="T5" fmla="*/ 31 h 112"/>
              <a:gd name="T6" fmla="*/ 50 w 112"/>
              <a:gd name="T7" fmla="*/ 31 h 112"/>
              <a:gd name="T8" fmla="*/ 43 w 112"/>
              <a:gd name="T9" fmla="*/ 31 h 112"/>
              <a:gd name="T10" fmla="*/ 39 w 112"/>
              <a:gd name="T11" fmla="*/ 28 h 112"/>
              <a:gd name="T12" fmla="*/ 37 w 112"/>
              <a:gd name="T13" fmla="*/ 18 h 112"/>
              <a:gd name="T14" fmla="*/ 87 w 112"/>
              <a:gd name="T15" fmla="*/ 57 h 112"/>
              <a:gd name="T16" fmla="*/ 110 w 112"/>
              <a:gd name="T17" fmla="*/ 80 h 112"/>
              <a:gd name="T18" fmla="*/ 84 w 112"/>
              <a:gd name="T19" fmla="*/ 111 h 112"/>
              <a:gd name="T20" fmla="*/ 79 w 112"/>
              <a:gd name="T21" fmla="*/ 111 h 112"/>
              <a:gd name="T22" fmla="*/ 34 w 112"/>
              <a:gd name="T23" fmla="*/ 111 h 112"/>
              <a:gd name="T24" fmla="*/ 5 w 112"/>
              <a:gd name="T25" fmla="*/ 112 h 112"/>
              <a:gd name="T26" fmla="*/ 1 w 112"/>
              <a:gd name="T27" fmla="*/ 82 h 112"/>
              <a:gd name="T28" fmla="*/ 24 w 112"/>
              <a:gd name="T29" fmla="*/ 56 h 112"/>
              <a:gd name="T30" fmla="*/ 2 w 112"/>
              <a:gd name="T31" fmla="*/ 28 h 112"/>
              <a:gd name="T32" fmla="*/ 33 w 112"/>
              <a:gd name="T33" fmla="*/ 3 h 112"/>
              <a:gd name="T34" fmla="*/ 76 w 112"/>
              <a:gd name="T35" fmla="*/ 5 h 112"/>
              <a:gd name="T36" fmla="*/ 110 w 112"/>
              <a:gd name="T37" fmla="*/ 24 h 112"/>
              <a:gd name="T38" fmla="*/ 87 w 112"/>
              <a:gd name="T39" fmla="*/ 57 h 112"/>
              <a:gd name="T40" fmla="*/ 62 w 112"/>
              <a:gd name="T41" fmla="*/ 82 h 112"/>
              <a:gd name="T42" fmla="*/ 101 w 112"/>
              <a:gd name="T43" fmla="*/ 82 h 112"/>
              <a:gd name="T44" fmla="*/ 91 w 112"/>
              <a:gd name="T45" fmla="*/ 86 h 112"/>
              <a:gd name="T46" fmla="*/ 87 w 112"/>
              <a:gd name="T47" fmla="*/ 83 h 112"/>
              <a:gd name="T48" fmla="*/ 89 w 112"/>
              <a:gd name="T49" fmla="*/ 70 h 112"/>
              <a:gd name="T50" fmla="*/ 82 w 112"/>
              <a:gd name="T51" fmla="*/ 73 h 112"/>
              <a:gd name="T52" fmla="*/ 85 w 112"/>
              <a:gd name="T53" fmla="*/ 67 h 112"/>
              <a:gd name="T54" fmla="*/ 62 w 112"/>
              <a:gd name="T55" fmla="*/ 82 h 112"/>
              <a:gd name="T56" fmla="*/ 23 w 112"/>
              <a:gd name="T57" fmla="*/ 97 h 112"/>
              <a:gd name="T58" fmla="*/ 77 w 112"/>
              <a:gd name="T59" fmla="*/ 27 h 112"/>
              <a:gd name="T60" fmla="*/ 23 w 112"/>
              <a:gd name="T61" fmla="*/ 97 h 112"/>
              <a:gd name="T62" fmla="*/ 90 w 112"/>
              <a:gd name="T63" fmla="*/ 33 h 112"/>
              <a:gd name="T64" fmla="*/ 90 w 112"/>
              <a:gd name="T65" fmla="*/ 34 h 112"/>
              <a:gd name="T66" fmla="*/ 90 w 112"/>
              <a:gd name="T67" fmla="*/ 34 h 112"/>
              <a:gd name="T68" fmla="*/ 102 w 112"/>
              <a:gd name="T69" fmla="*/ 31 h 112"/>
              <a:gd name="T70" fmla="*/ 86 w 112"/>
              <a:gd name="T71" fmla="*/ 11 h 112"/>
              <a:gd name="T72" fmla="*/ 74 w 112"/>
              <a:gd name="T73" fmla="*/ 18 h 112"/>
              <a:gd name="T74" fmla="*/ 79 w 112"/>
              <a:gd name="T75" fmla="*/ 22 h 112"/>
              <a:gd name="T76" fmla="*/ 79 w 112"/>
              <a:gd name="T77" fmla="*/ 22 h 112"/>
              <a:gd name="T78" fmla="*/ 79 w 112"/>
              <a:gd name="T79" fmla="*/ 22 h 112"/>
              <a:gd name="T80" fmla="*/ 90 w 112"/>
              <a:gd name="T81" fmla="*/ 33 h 112"/>
              <a:gd name="T82" fmla="*/ 90 w 112"/>
              <a:gd name="T83" fmla="*/ 33 h 112"/>
              <a:gd name="T84" fmla="*/ 88 w 112"/>
              <a:gd name="T85" fmla="*/ 39 h 112"/>
              <a:gd name="T86" fmla="*/ 30 w 112"/>
              <a:gd name="T87" fmla="*/ 103 h 112"/>
              <a:gd name="T88" fmla="*/ 88 w 112"/>
              <a:gd name="T89" fmla="*/ 39 h 112"/>
              <a:gd name="T90" fmla="*/ 12 w 112"/>
              <a:gd name="T91" fmla="*/ 86 h 112"/>
              <a:gd name="T92" fmla="*/ 71 w 112"/>
              <a:gd name="T93" fmla="*/ 21 h 112"/>
              <a:gd name="T94" fmla="*/ 12 w 112"/>
              <a:gd name="T95" fmla="*/ 86 h 112"/>
              <a:gd name="T96" fmla="*/ 9 w 112"/>
              <a:gd name="T97" fmla="*/ 89 h 112"/>
              <a:gd name="T98" fmla="*/ 23 w 112"/>
              <a:gd name="T9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12">
                <a:moveTo>
                  <a:pt x="30" y="25"/>
                </a:moveTo>
                <a:cubicBezTo>
                  <a:pt x="29" y="26"/>
                  <a:pt x="28" y="26"/>
                  <a:pt x="27" y="25"/>
                </a:cubicBezTo>
                <a:cubicBezTo>
                  <a:pt x="26" y="25"/>
                  <a:pt x="26" y="23"/>
                  <a:pt x="27" y="22"/>
                </a:cubicBezTo>
                <a:cubicBezTo>
                  <a:pt x="34" y="15"/>
                  <a:pt x="34" y="15"/>
                  <a:pt x="34" y="15"/>
                </a:cubicBezTo>
                <a:cubicBezTo>
                  <a:pt x="30" y="11"/>
                  <a:pt x="30" y="11"/>
                  <a:pt x="30" y="11"/>
                </a:cubicBezTo>
                <a:cubicBezTo>
                  <a:pt x="10" y="31"/>
                  <a:pt x="10" y="31"/>
                  <a:pt x="10" y="31"/>
                </a:cubicBezTo>
                <a:cubicBezTo>
                  <a:pt x="30" y="51"/>
                  <a:pt x="30" y="51"/>
                  <a:pt x="30" y="51"/>
                </a:cubicBezTo>
                <a:cubicBezTo>
                  <a:pt x="50" y="31"/>
                  <a:pt x="50" y="31"/>
                  <a:pt x="50" y="31"/>
                </a:cubicBezTo>
                <a:cubicBezTo>
                  <a:pt x="46" y="28"/>
                  <a:pt x="46" y="28"/>
                  <a:pt x="46" y="28"/>
                </a:cubicBezTo>
                <a:cubicBezTo>
                  <a:pt x="43" y="31"/>
                  <a:pt x="43" y="31"/>
                  <a:pt x="43" y="31"/>
                </a:cubicBezTo>
                <a:cubicBezTo>
                  <a:pt x="42" y="32"/>
                  <a:pt x="40" y="32"/>
                  <a:pt x="39" y="31"/>
                </a:cubicBezTo>
                <a:cubicBezTo>
                  <a:pt x="38" y="30"/>
                  <a:pt x="38" y="29"/>
                  <a:pt x="39" y="28"/>
                </a:cubicBezTo>
                <a:cubicBezTo>
                  <a:pt x="43" y="24"/>
                  <a:pt x="43" y="24"/>
                  <a:pt x="43" y="24"/>
                </a:cubicBezTo>
                <a:cubicBezTo>
                  <a:pt x="37" y="18"/>
                  <a:pt x="37" y="18"/>
                  <a:pt x="37" y="18"/>
                </a:cubicBezTo>
                <a:cubicBezTo>
                  <a:pt x="30" y="25"/>
                  <a:pt x="30" y="25"/>
                  <a:pt x="30" y="25"/>
                </a:cubicBezTo>
                <a:close/>
                <a:moveTo>
                  <a:pt x="87" y="57"/>
                </a:moveTo>
                <a:cubicBezTo>
                  <a:pt x="87" y="57"/>
                  <a:pt x="87" y="57"/>
                  <a:pt x="87" y="57"/>
                </a:cubicBezTo>
                <a:cubicBezTo>
                  <a:pt x="110" y="80"/>
                  <a:pt x="110" y="80"/>
                  <a:pt x="110" y="80"/>
                </a:cubicBezTo>
                <a:cubicBezTo>
                  <a:pt x="111" y="81"/>
                  <a:pt x="111" y="84"/>
                  <a:pt x="110" y="85"/>
                </a:cubicBezTo>
                <a:cubicBezTo>
                  <a:pt x="84" y="111"/>
                  <a:pt x="84" y="111"/>
                  <a:pt x="84" y="111"/>
                </a:cubicBezTo>
                <a:cubicBezTo>
                  <a:pt x="83" y="112"/>
                  <a:pt x="80" y="112"/>
                  <a:pt x="79" y="111"/>
                </a:cubicBezTo>
                <a:cubicBezTo>
                  <a:pt x="79" y="111"/>
                  <a:pt x="79" y="111"/>
                  <a:pt x="79" y="111"/>
                </a:cubicBezTo>
                <a:cubicBezTo>
                  <a:pt x="56" y="88"/>
                  <a:pt x="56" y="88"/>
                  <a:pt x="56" y="88"/>
                </a:cubicBezTo>
                <a:cubicBezTo>
                  <a:pt x="34" y="111"/>
                  <a:pt x="34" y="111"/>
                  <a:pt x="34" y="111"/>
                </a:cubicBezTo>
                <a:cubicBezTo>
                  <a:pt x="33" y="111"/>
                  <a:pt x="32" y="112"/>
                  <a:pt x="31" y="112"/>
                </a:cubicBezTo>
                <a:cubicBezTo>
                  <a:pt x="5" y="112"/>
                  <a:pt x="5" y="112"/>
                  <a:pt x="5" y="112"/>
                </a:cubicBezTo>
                <a:cubicBezTo>
                  <a:pt x="2" y="112"/>
                  <a:pt x="1" y="110"/>
                  <a:pt x="1" y="108"/>
                </a:cubicBezTo>
                <a:cubicBezTo>
                  <a:pt x="1" y="99"/>
                  <a:pt x="1" y="90"/>
                  <a:pt x="1" y="82"/>
                </a:cubicBezTo>
                <a:cubicBezTo>
                  <a:pt x="1" y="81"/>
                  <a:pt x="1" y="80"/>
                  <a:pt x="2" y="79"/>
                </a:cubicBezTo>
                <a:cubicBezTo>
                  <a:pt x="24" y="56"/>
                  <a:pt x="24" y="56"/>
                  <a:pt x="24" y="56"/>
                </a:cubicBezTo>
                <a:cubicBezTo>
                  <a:pt x="2" y="34"/>
                  <a:pt x="2" y="34"/>
                  <a:pt x="2" y="34"/>
                </a:cubicBezTo>
                <a:cubicBezTo>
                  <a:pt x="0" y="32"/>
                  <a:pt x="0" y="30"/>
                  <a:pt x="2" y="28"/>
                </a:cubicBezTo>
                <a:cubicBezTo>
                  <a:pt x="27" y="3"/>
                  <a:pt x="27" y="3"/>
                  <a:pt x="27" y="3"/>
                </a:cubicBezTo>
                <a:cubicBezTo>
                  <a:pt x="29" y="1"/>
                  <a:pt x="31" y="1"/>
                  <a:pt x="33" y="3"/>
                </a:cubicBezTo>
                <a:cubicBezTo>
                  <a:pt x="55" y="25"/>
                  <a:pt x="55" y="25"/>
                  <a:pt x="55" y="25"/>
                </a:cubicBezTo>
                <a:cubicBezTo>
                  <a:pt x="76" y="5"/>
                  <a:pt x="76" y="5"/>
                  <a:pt x="76" y="5"/>
                </a:cubicBezTo>
                <a:cubicBezTo>
                  <a:pt x="80" y="0"/>
                  <a:pt x="88" y="1"/>
                  <a:pt x="92" y="5"/>
                </a:cubicBezTo>
                <a:cubicBezTo>
                  <a:pt x="97" y="10"/>
                  <a:pt x="108" y="18"/>
                  <a:pt x="110" y="24"/>
                </a:cubicBezTo>
                <a:cubicBezTo>
                  <a:pt x="112" y="29"/>
                  <a:pt x="111" y="33"/>
                  <a:pt x="108" y="37"/>
                </a:cubicBezTo>
                <a:cubicBezTo>
                  <a:pt x="87" y="57"/>
                  <a:pt x="87" y="57"/>
                  <a:pt x="87" y="57"/>
                </a:cubicBezTo>
                <a:close/>
                <a:moveTo>
                  <a:pt x="62" y="82"/>
                </a:moveTo>
                <a:cubicBezTo>
                  <a:pt x="62" y="82"/>
                  <a:pt x="62" y="82"/>
                  <a:pt x="62" y="82"/>
                </a:cubicBezTo>
                <a:cubicBezTo>
                  <a:pt x="82" y="102"/>
                  <a:pt x="82" y="102"/>
                  <a:pt x="82" y="102"/>
                </a:cubicBezTo>
                <a:cubicBezTo>
                  <a:pt x="101" y="82"/>
                  <a:pt x="101" y="82"/>
                  <a:pt x="101" y="82"/>
                </a:cubicBezTo>
                <a:cubicBezTo>
                  <a:pt x="98" y="79"/>
                  <a:pt x="98" y="79"/>
                  <a:pt x="98" y="79"/>
                </a:cubicBezTo>
                <a:cubicBezTo>
                  <a:pt x="91" y="86"/>
                  <a:pt x="91" y="86"/>
                  <a:pt x="91" y="86"/>
                </a:cubicBezTo>
                <a:cubicBezTo>
                  <a:pt x="90" y="87"/>
                  <a:pt x="88" y="87"/>
                  <a:pt x="87" y="86"/>
                </a:cubicBezTo>
                <a:cubicBezTo>
                  <a:pt x="86" y="85"/>
                  <a:pt x="86" y="84"/>
                  <a:pt x="87" y="83"/>
                </a:cubicBezTo>
                <a:cubicBezTo>
                  <a:pt x="94" y="76"/>
                  <a:pt x="94" y="76"/>
                  <a:pt x="94" y="76"/>
                </a:cubicBezTo>
                <a:cubicBezTo>
                  <a:pt x="89" y="70"/>
                  <a:pt x="89" y="70"/>
                  <a:pt x="89" y="70"/>
                </a:cubicBezTo>
                <a:cubicBezTo>
                  <a:pt x="85" y="73"/>
                  <a:pt x="85" y="73"/>
                  <a:pt x="85" y="73"/>
                </a:cubicBezTo>
                <a:cubicBezTo>
                  <a:pt x="84" y="74"/>
                  <a:pt x="83" y="74"/>
                  <a:pt x="82" y="73"/>
                </a:cubicBezTo>
                <a:cubicBezTo>
                  <a:pt x="81" y="72"/>
                  <a:pt x="81" y="71"/>
                  <a:pt x="82" y="70"/>
                </a:cubicBezTo>
                <a:cubicBezTo>
                  <a:pt x="85" y="67"/>
                  <a:pt x="85" y="67"/>
                  <a:pt x="85" y="67"/>
                </a:cubicBezTo>
                <a:cubicBezTo>
                  <a:pt x="82" y="63"/>
                  <a:pt x="82" y="63"/>
                  <a:pt x="82" y="63"/>
                </a:cubicBezTo>
                <a:cubicBezTo>
                  <a:pt x="62" y="82"/>
                  <a:pt x="62" y="82"/>
                  <a:pt x="62" y="82"/>
                </a:cubicBezTo>
                <a:close/>
                <a:moveTo>
                  <a:pt x="23" y="97"/>
                </a:moveTo>
                <a:cubicBezTo>
                  <a:pt x="23" y="97"/>
                  <a:pt x="23" y="97"/>
                  <a:pt x="23" y="97"/>
                </a:cubicBezTo>
                <a:cubicBezTo>
                  <a:pt x="44" y="76"/>
                  <a:pt x="65" y="56"/>
                  <a:pt x="85" y="35"/>
                </a:cubicBezTo>
                <a:cubicBezTo>
                  <a:pt x="82" y="33"/>
                  <a:pt x="80" y="30"/>
                  <a:pt x="77" y="27"/>
                </a:cubicBezTo>
                <a:cubicBezTo>
                  <a:pt x="16" y="89"/>
                  <a:pt x="16" y="89"/>
                  <a:pt x="16" y="89"/>
                </a:cubicBezTo>
                <a:cubicBezTo>
                  <a:pt x="23" y="97"/>
                  <a:pt x="23" y="97"/>
                  <a:pt x="23" y="97"/>
                </a:cubicBezTo>
                <a:close/>
                <a:moveTo>
                  <a:pt x="90" y="33"/>
                </a:moveTo>
                <a:cubicBezTo>
                  <a:pt x="90" y="33"/>
                  <a:pt x="90" y="33"/>
                  <a:pt x="90" y="33"/>
                </a:cubicBezTo>
                <a:cubicBezTo>
                  <a:pt x="90" y="34"/>
                  <a:pt x="90" y="34"/>
                  <a:pt x="90" y="34"/>
                </a:cubicBezTo>
                <a:cubicBezTo>
                  <a:pt x="90" y="34"/>
                  <a:pt x="90" y="34"/>
                  <a:pt x="90" y="34"/>
                </a:cubicBezTo>
                <a:cubicBezTo>
                  <a:pt x="90" y="34"/>
                  <a:pt x="90" y="34"/>
                  <a:pt x="90" y="34"/>
                </a:cubicBezTo>
                <a:cubicBezTo>
                  <a:pt x="90" y="34"/>
                  <a:pt x="90" y="34"/>
                  <a:pt x="90" y="34"/>
                </a:cubicBezTo>
                <a:cubicBezTo>
                  <a:pt x="95" y="38"/>
                  <a:pt x="95" y="38"/>
                  <a:pt x="95" y="38"/>
                </a:cubicBezTo>
                <a:cubicBezTo>
                  <a:pt x="102" y="31"/>
                  <a:pt x="102" y="31"/>
                  <a:pt x="102" y="31"/>
                </a:cubicBezTo>
                <a:cubicBezTo>
                  <a:pt x="103" y="30"/>
                  <a:pt x="103" y="28"/>
                  <a:pt x="102" y="26"/>
                </a:cubicBezTo>
                <a:cubicBezTo>
                  <a:pt x="97" y="21"/>
                  <a:pt x="91" y="16"/>
                  <a:pt x="86" y="11"/>
                </a:cubicBezTo>
                <a:cubicBezTo>
                  <a:pt x="85" y="9"/>
                  <a:pt x="83" y="9"/>
                  <a:pt x="82" y="10"/>
                </a:cubicBezTo>
                <a:cubicBezTo>
                  <a:pt x="74" y="18"/>
                  <a:pt x="74" y="18"/>
                  <a:pt x="74" y="18"/>
                </a:cubicBezTo>
                <a:cubicBezTo>
                  <a:pt x="79" y="22"/>
                  <a:pt x="79" y="22"/>
                  <a:pt x="79" y="22"/>
                </a:cubicBezTo>
                <a:cubicBezTo>
                  <a:pt x="79" y="22"/>
                  <a:pt x="79" y="22"/>
                  <a:pt x="79" y="22"/>
                </a:cubicBezTo>
                <a:cubicBezTo>
                  <a:pt x="79" y="22"/>
                  <a:pt x="79" y="22"/>
                  <a:pt x="79" y="22"/>
                </a:cubicBezTo>
                <a:cubicBezTo>
                  <a:pt x="79" y="22"/>
                  <a:pt x="79" y="22"/>
                  <a:pt x="79" y="22"/>
                </a:cubicBezTo>
                <a:cubicBezTo>
                  <a:pt x="79" y="22"/>
                  <a:pt x="79" y="22"/>
                  <a:pt x="79" y="22"/>
                </a:cubicBezTo>
                <a:cubicBezTo>
                  <a:pt x="79" y="22"/>
                  <a:pt x="79" y="22"/>
                  <a:pt x="79" y="22"/>
                </a:cubicBezTo>
                <a:cubicBezTo>
                  <a:pt x="79" y="22"/>
                  <a:pt x="79" y="22"/>
                  <a:pt x="79" y="22"/>
                </a:cubicBezTo>
                <a:cubicBezTo>
                  <a:pt x="90" y="33"/>
                  <a:pt x="90" y="33"/>
                  <a:pt x="90" y="33"/>
                </a:cubicBezTo>
                <a:cubicBezTo>
                  <a:pt x="90" y="33"/>
                  <a:pt x="90" y="33"/>
                  <a:pt x="90" y="33"/>
                </a:cubicBezTo>
                <a:cubicBezTo>
                  <a:pt x="90" y="33"/>
                  <a:pt x="90" y="33"/>
                  <a:pt x="90" y="33"/>
                </a:cubicBezTo>
                <a:close/>
                <a:moveTo>
                  <a:pt x="88" y="39"/>
                </a:moveTo>
                <a:cubicBezTo>
                  <a:pt x="88" y="39"/>
                  <a:pt x="88" y="39"/>
                  <a:pt x="88" y="39"/>
                </a:cubicBezTo>
                <a:cubicBezTo>
                  <a:pt x="68" y="59"/>
                  <a:pt x="47" y="80"/>
                  <a:pt x="27" y="100"/>
                </a:cubicBezTo>
                <a:cubicBezTo>
                  <a:pt x="30" y="103"/>
                  <a:pt x="30" y="103"/>
                  <a:pt x="30" y="103"/>
                </a:cubicBezTo>
                <a:cubicBezTo>
                  <a:pt x="91" y="42"/>
                  <a:pt x="91" y="42"/>
                  <a:pt x="91" y="42"/>
                </a:cubicBezTo>
                <a:cubicBezTo>
                  <a:pt x="88" y="39"/>
                  <a:pt x="88" y="39"/>
                  <a:pt x="88" y="39"/>
                </a:cubicBezTo>
                <a:close/>
                <a:moveTo>
                  <a:pt x="12" y="86"/>
                </a:moveTo>
                <a:cubicBezTo>
                  <a:pt x="12" y="86"/>
                  <a:pt x="12" y="86"/>
                  <a:pt x="12" y="86"/>
                </a:cubicBezTo>
                <a:cubicBezTo>
                  <a:pt x="74" y="24"/>
                  <a:pt x="74" y="24"/>
                  <a:pt x="74" y="24"/>
                </a:cubicBezTo>
                <a:cubicBezTo>
                  <a:pt x="71" y="21"/>
                  <a:pt x="71" y="21"/>
                  <a:pt x="71" y="21"/>
                </a:cubicBezTo>
                <a:cubicBezTo>
                  <a:pt x="9" y="83"/>
                  <a:pt x="9" y="83"/>
                  <a:pt x="9" y="83"/>
                </a:cubicBezTo>
                <a:cubicBezTo>
                  <a:pt x="12" y="86"/>
                  <a:pt x="12" y="86"/>
                  <a:pt x="12" y="86"/>
                </a:cubicBezTo>
                <a:close/>
                <a:moveTo>
                  <a:pt x="9" y="89"/>
                </a:moveTo>
                <a:cubicBezTo>
                  <a:pt x="9" y="89"/>
                  <a:pt x="9" y="89"/>
                  <a:pt x="9" y="89"/>
                </a:cubicBezTo>
                <a:cubicBezTo>
                  <a:pt x="9" y="94"/>
                  <a:pt x="9" y="99"/>
                  <a:pt x="9" y="104"/>
                </a:cubicBezTo>
                <a:cubicBezTo>
                  <a:pt x="23" y="104"/>
                  <a:pt x="23" y="104"/>
                  <a:pt x="23" y="104"/>
                </a:cubicBezTo>
                <a:cubicBezTo>
                  <a:pt x="9" y="89"/>
                  <a:pt x="9" y="89"/>
                  <a:pt x="9" y="89"/>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lumMod val="50000"/>
                </a:srgbClr>
              </a:solidFill>
              <a:effectLst/>
              <a:uLnTx/>
              <a:uFillTx/>
              <a:latin typeface="Calibri"/>
              <a:ea typeface="微软雅黑"/>
              <a:cs typeface="+mn-cs"/>
            </a:endParaRPr>
          </a:p>
        </p:txBody>
      </p:sp>
      <p:sp>
        <p:nvSpPr>
          <p:cNvPr id="1048761" name="Rectangle 20"/>
          <p:cNvSpPr>
            <a:spLocks noChangeArrowheads="1"/>
          </p:cNvSpPr>
          <p:nvPr/>
        </p:nvSpPr>
        <p:spPr bwMode="auto">
          <a:xfrm>
            <a:off x="4158976" y="1521089"/>
            <a:ext cx="4661496" cy="3102388"/>
          </a:xfrm>
          <a:prstGeom prst="rect">
            <a:avLst/>
          </a:prstGeom>
          <a:noFill/>
          <a:ln>
            <a:noFill/>
          </a:ln>
        </p:spPr>
        <p:txBody>
          <a:bodyPr wrap="square" lIns="0" tIns="0" rIns="0" bIns="0">
            <a:spAutoFit/>
          </a:bodyPr>
          <a:lstStyle/>
          <a:p>
            <a:pPr marL="0" marR="0" lvl="0" indent="0" algn="l" defTabSz="914400" rtl="0" eaLnBrk="1" fontAlgn="auto" latinLnBrk="0" hangingPunct="1">
              <a:lnSpc>
                <a:spcPct val="120000"/>
              </a:lnSpc>
              <a:spcBef>
                <a:spcPts val="0"/>
              </a:spcBef>
              <a:spcAft>
                <a:spcPts val="0"/>
              </a:spcAft>
              <a:buClrTx/>
              <a:buSzTx/>
              <a:buFont typeface="Arial" charset="0"/>
              <a:buNone/>
            </a:pPr>
            <a:r>
              <a:rPr kumimoji="0" lang="en-US" altLang="zh-CN" sz="1400" b="1" i="0" u="none" strike="noStrike" kern="1200" cap="none" spc="0" normalizeH="0" baseline="0" noProof="0" dirty="0" err="1">
                <a:ln>
                  <a:noFill/>
                </a:ln>
                <a:effectLst/>
                <a:uLnTx/>
                <a:uFillTx/>
                <a:latin typeface="Calibri"/>
                <a:ea typeface="微软雅黑"/>
                <a:cs typeface="+mn-cs"/>
              </a:rPr>
              <a:t>Numpy</a:t>
            </a:r>
            <a:r>
              <a:rPr kumimoji="0" lang="zh-CN" altLang="en-US" sz="1400" b="1" i="0" u="none" strike="noStrike" kern="1200" cap="none" spc="0" normalizeH="0" baseline="0" noProof="0" dirty="0">
                <a:ln>
                  <a:noFill/>
                </a:ln>
                <a:effectLst/>
                <a:uLnTx/>
                <a:uFillTx/>
                <a:latin typeface="Calibri"/>
                <a:ea typeface="微软雅黑"/>
                <a:cs typeface="+mn-cs"/>
              </a:rPr>
              <a:t>，</a:t>
            </a:r>
            <a:r>
              <a:rPr lang="en-US" altLang="zh-CN" sz="1400" b="1" dirty="0">
                <a:latin typeface="Calibri"/>
                <a:ea typeface="微软雅黑"/>
              </a:rPr>
              <a:t>P</a:t>
            </a:r>
            <a:r>
              <a:rPr kumimoji="0" lang="en-US" altLang="zh-CN" sz="1400" b="1" i="0" u="none" strike="noStrike" kern="1200" cap="none" spc="0" normalizeH="0" baseline="0" noProof="0" dirty="0" err="1">
                <a:ln>
                  <a:noFill/>
                </a:ln>
                <a:effectLst/>
                <a:uLnTx/>
                <a:uFillTx/>
                <a:latin typeface="Calibri"/>
                <a:ea typeface="微软雅黑"/>
                <a:cs typeface="+mn-cs"/>
              </a:rPr>
              <a:t>andas</a:t>
            </a:r>
            <a:r>
              <a:rPr kumimoji="0" lang="zh-CN" altLang="en-US" sz="1400" b="1" i="0" u="none" strike="noStrike" kern="1200" cap="none" spc="0" normalizeH="0" baseline="0" noProof="0" dirty="0">
                <a:ln>
                  <a:noFill/>
                </a:ln>
                <a:effectLst/>
                <a:uLnTx/>
                <a:uFillTx/>
                <a:latin typeface="Calibri"/>
                <a:ea typeface="微软雅黑"/>
                <a:cs typeface="+mn-cs"/>
              </a:rPr>
              <a:t>，</a:t>
            </a:r>
            <a:r>
              <a:rPr lang="en-US" altLang="zh-CN" sz="1400" b="1" dirty="0">
                <a:latin typeface="Calibri"/>
                <a:ea typeface="微软雅黑"/>
              </a:rPr>
              <a:t>M</a:t>
            </a:r>
            <a:r>
              <a:rPr kumimoji="0" lang="en-US" altLang="zh-CN" sz="1400" b="1" i="0" u="none" strike="noStrike" kern="1200" cap="none" spc="0" normalizeH="0" baseline="0" noProof="0" dirty="0" err="1">
                <a:ln>
                  <a:noFill/>
                </a:ln>
                <a:effectLst/>
                <a:uLnTx/>
                <a:uFillTx/>
                <a:latin typeface="Calibri"/>
                <a:ea typeface="微软雅黑"/>
                <a:cs typeface="+mn-cs"/>
              </a:rPr>
              <a:t>atplotlib</a:t>
            </a:r>
            <a:r>
              <a:rPr lang="zh-CN" altLang="en-US" sz="1400" b="1" dirty="0">
                <a:latin typeface="Calibri"/>
                <a:ea typeface="微软雅黑"/>
              </a:rPr>
              <a:t>是深度学习和机器学习经常用的三大</a:t>
            </a:r>
            <a:r>
              <a:rPr lang="en-US" altLang="zh-CN" sz="1400" b="1" dirty="0">
                <a:latin typeface="Calibri"/>
                <a:ea typeface="微软雅黑"/>
              </a:rPr>
              <a:t>python</a:t>
            </a:r>
            <a:r>
              <a:rPr lang="zh-CN" altLang="en-US" sz="1400" b="1" dirty="0">
                <a:latin typeface="Calibri"/>
                <a:ea typeface="微软雅黑"/>
              </a:rPr>
              <a:t>库，是属于必学的内容，推荐的学习方法是视频学习</a:t>
            </a:r>
            <a:r>
              <a:rPr lang="en-US" altLang="zh-CN" sz="1400" b="1" dirty="0">
                <a:latin typeface="Calibri"/>
                <a:ea typeface="微软雅黑"/>
              </a:rPr>
              <a:t>+</a:t>
            </a:r>
            <a:r>
              <a:rPr lang="zh-CN" altLang="en-US" sz="1400" b="1" dirty="0">
                <a:latin typeface="Calibri"/>
                <a:ea typeface="微软雅黑"/>
              </a:rPr>
              <a:t>时间中学。在</a:t>
            </a:r>
            <a:r>
              <a:rPr lang="en-US" altLang="zh-CN" sz="1400" b="1" dirty="0">
                <a:latin typeface="Calibri"/>
                <a:ea typeface="微软雅黑"/>
              </a:rPr>
              <a:t>b</a:t>
            </a:r>
            <a:r>
              <a:rPr lang="zh-CN" altLang="en-US" sz="1400" b="1" dirty="0">
                <a:latin typeface="Calibri"/>
                <a:ea typeface="微软雅黑"/>
              </a:rPr>
              <a:t>站上有很多的教学视频，先通过视频掌握初步的基础函数然后再在深度学习的项目中逐渐加深学习。</a:t>
            </a:r>
            <a:endParaRPr lang="en-US" altLang="zh-CN" sz="1400" b="1" dirty="0">
              <a:latin typeface="Calibri"/>
              <a:ea typeface="微软雅黑"/>
            </a:endParaRPr>
          </a:p>
          <a:p>
            <a:pPr lvl="0">
              <a:lnSpc>
                <a:spcPct val="120000"/>
              </a:lnSpc>
            </a:pPr>
            <a:r>
              <a:rPr lang="en-US" altLang="zh-CN" sz="1400" b="1" dirty="0" err="1"/>
              <a:t>Numpy</a:t>
            </a:r>
            <a:r>
              <a:rPr lang="en-US" altLang="zh-CN" sz="1400" b="1" dirty="0"/>
              <a:t>, Pandas, and Matplotlib are the three major python libraries that are often used in deep learning and machine learning. They are the must-study content. The recommended learning method is video learning +practice. There are a lot of teaching videos on the </a:t>
            </a:r>
            <a:r>
              <a:rPr lang="en-US" altLang="zh-CN" sz="1400" b="1" dirty="0" err="1"/>
              <a:t>bilibili</a:t>
            </a:r>
            <a:r>
              <a:rPr lang="en-US" altLang="zh-CN" sz="1400" b="1" dirty="0"/>
              <a:t>, </a:t>
            </a:r>
            <a:r>
              <a:rPr lang="en-US" altLang="zh-CN" sz="1400" b="1" dirty="0" smtClean="0"/>
              <a:t>starting with the </a:t>
            </a:r>
            <a:r>
              <a:rPr lang="en-US" altLang="zh-CN" sz="1400" b="1" dirty="0"/>
              <a:t>basic  functions through the video and then gradually deepen the learning in the deep learning project.</a:t>
            </a:r>
            <a:endParaRPr kumimoji="0" lang="zh-CN" altLang="en-US" sz="1400" b="1" i="0" u="none" strike="noStrike" kern="1200" cap="none" spc="0" normalizeH="0" baseline="0" noProof="0" dirty="0">
              <a:ln>
                <a:noFill/>
              </a:ln>
              <a:effectLst/>
              <a:uLnTx/>
              <a:uFillTx/>
              <a:latin typeface="Calibri"/>
              <a:ea typeface="微软雅黑"/>
            </a:endParaRPr>
          </a:p>
        </p:txBody>
      </p:sp>
      <p:sp>
        <p:nvSpPr>
          <p:cNvPr id="1048762" name="Line 26"/>
          <p:cNvSpPr>
            <a:spLocks noChangeShapeType="1"/>
          </p:cNvSpPr>
          <p:nvPr/>
        </p:nvSpPr>
        <p:spPr bwMode="auto">
          <a:xfrm>
            <a:off x="5637131" y="2468563"/>
            <a:ext cx="2736850" cy="0"/>
          </a:xfrm>
          <a:prstGeom prst="line">
            <a:avLst/>
          </a:prstGeom>
          <a:noFill/>
          <a:ln w="6350"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srgbClr val="000000"/>
              </a:solidFill>
              <a:effectLst/>
              <a:uLnTx/>
              <a:uFillTx/>
              <a:latin typeface="Calibri"/>
              <a:ea typeface="微软雅黑"/>
              <a:cs typeface="+mn-cs"/>
            </a:endParaRPr>
          </a:p>
        </p:txBody>
      </p:sp>
    </p:spTree>
  </p:cSld>
  <p:clrMapOvr>
    <a:masterClrMapping/>
  </p:clrMapOvr>
  <p:transition spd="slow" advClick="0"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48753"/>
                                        </p:tgtEl>
                                        <p:attrNameLst>
                                          <p:attrName>style.visibility</p:attrName>
                                        </p:attrNameLst>
                                      </p:cBhvr>
                                      <p:to>
                                        <p:strVal val="visible"/>
                                      </p:to>
                                    </p:set>
                                    <p:anim calcmode="lin" valueType="num">
                                      <p:cBhvr>
                                        <p:cTn id="7" dur="500" fill="hold"/>
                                        <p:tgtEl>
                                          <p:spTgt spid="1048753"/>
                                        </p:tgtEl>
                                        <p:attrNameLst>
                                          <p:attrName>ppt_w</p:attrName>
                                        </p:attrNameLst>
                                      </p:cBhvr>
                                      <p:tavLst>
                                        <p:tav tm="0">
                                          <p:val>
                                            <p:fltVal val="0"/>
                                          </p:val>
                                        </p:tav>
                                        <p:tav tm="100000">
                                          <p:val>
                                            <p:strVal val="#ppt_w"/>
                                          </p:val>
                                        </p:tav>
                                      </p:tavLst>
                                    </p:anim>
                                    <p:anim calcmode="lin" valueType="num">
                                      <p:cBhvr>
                                        <p:cTn id="8" dur="500" fill="hold"/>
                                        <p:tgtEl>
                                          <p:spTgt spid="1048753"/>
                                        </p:tgtEl>
                                        <p:attrNameLst>
                                          <p:attrName>ppt_h</p:attrName>
                                        </p:attrNameLst>
                                      </p:cBhvr>
                                      <p:tavLst>
                                        <p:tav tm="0">
                                          <p:val>
                                            <p:fltVal val="0"/>
                                          </p:val>
                                        </p:tav>
                                        <p:tav tm="100000">
                                          <p:val>
                                            <p:strVal val="#ppt_h"/>
                                          </p:val>
                                        </p:tav>
                                      </p:tavLst>
                                    </p:anim>
                                    <p:animEffect transition="in" filter="fade">
                                      <p:cBhvr>
                                        <p:cTn id="9" dur="500"/>
                                        <p:tgtEl>
                                          <p:spTgt spid="104875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48758"/>
                                        </p:tgtEl>
                                        <p:attrNameLst>
                                          <p:attrName>style.visibility</p:attrName>
                                        </p:attrNameLst>
                                      </p:cBhvr>
                                      <p:to>
                                        <p:strVal val="visible"/>
                                      </p:to>
                                    </p:set>
                                    <p:anim calcmode="lin" valueType="num">
                                      <p:cBhvr>
                                        <p:cTn id="12" dur="500" fill="hold"/>
                                        <p:tgtEl>
                                          <p:spTgt spid="1048758"/>
                                        </p:tgtEl>
                                        <p:attrNameLst>
                                          <p:attrName>ppt_w</p:attrName>
                                        </p:attrNameLst>
                                      </p:cBhvr>
                                      <p:tavLst>
                                        <p:tav tm="0">
                                          <p:val>
                                            <p:fltVal val="0"/>
                                          </p:val>
                                        </p:tav>
                                        <p:tav tm="100000">
                                          <p:val>
                                            <p:strVal val="#ppt_w"/>
                                          </p:val>
                                        </p:tav>
                                      </p:tavLst>
                                    </p:anim>
                                    <p:anim calcmode="lin" valueType="num">
                                      <p:cBhvr>
                                        <p:cTn id="13" dur="500" fill="hold"/>
                                        <p:tgtEl>
                                          <p:spTgt spid="1048758"/>
                                        </p:tgtEl>
                                        <p:attrNameLst>
                                          <p:attrName>ppt_h</p:attrName>
                                        </p:attrNameLst>
                                      </p:cBhvr>
                                      <p:tavLst>
                                        <p:tav tm="0">
                                          <p:val>
                                            <p:fltVal val="0"/>
                                          </p:val>
                                        </p:tav>
                                        <p:tav tm="100000">
                                          <p:val>
                                            <p:strVal val="#ppt_h"/>
                                          </p:val>
                                        </p:tav>
                                      </p:tavLst>
                                    </p:anim>
                                    <p:animEffect transition="in" filter="fade">
                                      <p:cBhvr>
                                        <p:cTn id="14" dur="500"/>
                                        <p:tgtEl>
                                          <p:spTgt spid="1048758"/>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048754"/>
                                        </p:tgtEl>
                                        <p:attrNameLst>
                                          <p:attrName>style.visibility</p:attrName>
                                        </p:attrNameLst>
                                      </p:cBhvr>
                                      <p:to>
                                        <p:strVal val="visible"/>
                                      </p:to>
                                    </p:set>
                                    <p:anim calcmode="lin" valueType="num">
                                      <p:cBhvr>
                                        <p:cTn id="18" dur="500" fill="hold"/>
                                        <p:tgtEl>
                                          <p:spTgt spid="1048754"/>
                                        </p:tgtEl>
                                        <p:attrNameLst>
                                          <p:attrName>ppt_w</p:attrName>
                                        </p:attrNameLst>
                                      </p:cBhvr>
                                      <p:tavLst>
                                        <p:tav tm="0">
                                          <p:val>
                                            <p:fltVal val="0"/>
                                          </p:val>
                                        </p:tav>
                                        <p:tav tm="100000">
                                          <p:val>
                                            <p:strVal val="#ppt_w"/>
                                          </p:val>
                                        </p:tav>
                                      </p:tavLst>
                                    </p:anim>
                                    <p:anim calcmode="lin" valueType="num">
                                      <p:cBhvr>
                                        <p:cTn id="19" dur="500" fill="hold"/>
                                        <p:tgtEl>
                                          <p:spTgt spid="1048754"/>
                                        </p:tgtEl>
                                        <p:attrNameLst>
                                          <p:attrName>ppt_h</p:attrName>
                                        </p:attrNameLst>
                                      </p:cBhvr>
                                      <p:tavLst>
                                        <p:tav tm="0">
                                          <p:val>
                                            <p:fltVal val="0"/>
                                          </p:val>
                                        </p:tav>
                                        <p:tav tm="100000">
                                          <p:val>
                                            <p:strVal val="#ppt_h"/>
                                          </p:val>
                                        </p:tav>
                                      </p:tavLst>
                                    </p:anim>
                                    <p:animEffect transition="in" filter="fade">
                                      <p:cBhvr>
                                        <p:cTn id="20" dur="500"/>
                                        <p:tgtEl>
                                          <p:spTgt spid="104875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048759"/>
                                        </p:tgtEl>
                                        <p:attrNameLst>
                                          <p:attrName>style.visibility</p:attrName>
                                        </p:attrNameLst>
                                      </p:cBhvr>
                                      <p:to>
                                        <p:strVal val="visible"/>
                                      </p:to>
                                    </p:set>
                                    <p:anim calcmode="lin" valueType="num">
                                      <p:cBhvr>
                                        <p:cTn id="23" dur="500" fill="hold"/>
                                        <p:tgtEl>
                                          <p:spTgt spid="1048759"/>
                                        </p:tgtEl>
                                        <p:attrNameLst>
                                          <p:attrName>ppt_w</p:attrName>
                                        </p:attrNameLst>
                                      </p:cBhvr>
                                      <p:tavLst>
                                        <p:tav tm="0">
                                          <p:val>
                                            <p:fltVal val="0"/>
                                          </p:val>
                                        </p:tav>
                                        <p:tav tm="100000">
                                          <p:val>
                                            <p:strVal val="#ppt_w"/>
                                          </p:val>
                                        </p:tav>
                                      </p:tavLst>
                                    </p:anim>
                                    <p:anim calcmode="lin" valueType="num">
                                      <p:cBhvr>
                                        <p:cTn id="24" dur="500" fill="hold"/>
                                        <p:tgtEl>
                                          <p:spTgt spid="1048759"/>
                                        </p:tgtEl>
                                        <p:attrNameLst>
                                          <p:attrName>ppt_h</p:attrName>
                                        </p:attrNameLst>
                                      </p:cBhvr>
                                      <p:tavLst>
                                        <p:tav tm="0">
                                          <p:val>
                                            <p:fltVal val="0"/>
                                          </p:val>
                                        </p:tav>
                                        <p:tav tm="100000">
                                          <p:val>
                                            <p:strVal val="#ppt_h"/>
                                          </p:val>
                                        </p:tav>
                                      </p:tavLst>
                                    </p:anim>
                                    <p:animEffect transition="in" filter="fade">
                                      <p:cBhvr>
                                        <p:cTn id="25" dur="500"/>
                                        <p:tgtEl>
                                          <p:spTgt spid="104875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48749"/>
                                        </p:tgtEl>
                                        <p:attrNameLst>
                                          <p:attrName>style.visibility</p:attrName>
                                        </p:attrNameLst>
                                      </p:cBhvr>
                                      <p:to>
                                        <p:strVal val="visible"/>
                                      </p:to>
                                    </p:set>
                                    <p:anim calcmode="lin" valueType="num">
                                      <p:cBhvr>
                                        <p:cTn id="28" dur="500" fill="hold"/>
                                        <p:tgtEl>
                                          <p:spTgt spid="1048749"/>
                                        </p:tgtEl>
                                        <p:attrNameLst>
                                          <p:attrName>ppt_w</p:attrName>
                                        </p:attrNameLst>
                                      </p:cBhvr>
                                      <p:tavLst>
                                        <p:tav tm="0">
                                          <p:val>
                                            <p:fltVal val="0"/>
                                          </p:val>
                                        </p:tav>
                                        <p:tav tm="100000">
                                          <p:val>
                                            <p:strVal val="#ppt_w"/>
                                          </p:val>
                                        </p:tav>
                                      </p:tavLst>
                                    </p:anim>
                                    <p:anim calcmode="lin" valueType="num">
                                      <p:cBhvr>
                                        <p:cTn id="29" dur="500" fill="hold"/>
                                        <p:tgtEl>
                                          <p:spTgt spid="1048749"/>
                                        </p:tgtEl>
                                        <p:attrNameLst>
                                          <p:attrName>ppt_h</p:attrName>
                                        </p:attrNameLst>
                                      </p:cBhvr>
                                      <p:tavLst>
                                        <p:tav tm="0">
                                          <p:val>
                                            <p:fltVal val="0"/>
                                          </p:val>
                                        </p:tav>
                                        <p:tav tm="100000">
                                          <p:val>
                                            <p:strVal val="#ppt_h"/>
                                          </p:val>
                                        </p:tav>
                                      </p:tavLst>
                                    </p:anim>
                                    <p:animEffect transition="in" filter="fade">
                                      <p:cBhvr>
                                        <p:cTn id="30" dur="500"/>
                                        <p:tgtEl>
                                          <p:spTgt spid="104874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048755"/>
                                        </p:tgtEl>
                                        <p:attrNameLst>
                                          <p:attrName>style.visibility</p:attrName>
                                        </p:attrNameLst>
                                      </p:cBhvr>
                                      <p:to>
                                        <p:strVal val="visible"/>
                                      </p:to>
                                    </p:set>
                                    <p:anim calcmode="lin" valueType="num">
                                      <p:cBhvr>
                                        <p:cTn id="33" dur="500" fill="hold"/>
                                        <p:tgtEl>
                                          <p:spTgt spid="1048755"/>
                                        </p:tgtEl>
                                        <p:attrNameLst>
                                          <p:attrName>ppt_w</p:attrName>
                                        </p:attrNameLst>
                                      </p:cBhvr>
                                      <p:tavLst>
                                        <p:tav tm="0">
                                          <p:val>
                                            <p:fltVal val="0"/>
                                          </p:val>
                                        </p:tav>
                                        <p:tav tm="100000">
                                          <p:val>
                                            <p:strVal val="#ppt_w"/>
                                          </p:val>
                                        </p:tav>
                                      </p:tavLst>
                                    </p:anim>
                                    <p:anim calcmode="lin" valueType="num">
                                      <p:cBhvr>
                                        <p:cTn id="34" dur="500" fill="hold"/>
                                        <p:tgtEl>
                                          <p:spTgt spid="1048755"/>
                                        </p:tgtEl>
                                        <p:attrNameLst>
                                          <p:attrName>ppt_h</p:attrName>
                                        </p:attrNameLst>
                                      </p:cBhvr>
                                      <p:tavLst>
                                        <p:tav tm="0">
                                          <p:val>
                                            <p:fltVal val="0"/>
                                          </p:val>
                                        </p:tav>
                                        <p:tav tm="100000">
                                          <p:val>
                                            <p:strVal val="#ppt_h"/>
                                          </p:val>
                                        </p:tav>
                                      </p:tavLst>
                                    </p:anim>
                                    <p:animEffect transition="in" filter="fade">
                                      <p:cBhvr>
                                        <p:cTn id="35" dur="500"/>
                                        <p:tgtEl>
                                          <p:spTgt spid="104875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048751"/>
                                        </p:tgtEl>
                                        <p:attrNameLst>
                                          <p:attrName>style.visibility</p:attrName>
                                        </p:attrNameLst>
                                      </p:cBhvr>
                                      <p:to>
                                        <p:strVal val="visible"/>
                                      </p:to>
                                    </p:set>
                                    <p:anim calcmode="lin" valueType="num">
                                      <p:cBhvr>
                                        <p:cTn id="38" dur="500" fill="hold"/>
                                        <p:tgtEl>
                                          <p:spTgt spid="1048751"/>
                                        </p:tgtEl>
                                        <p:attrNameLst>
                                          <p:attrName>ppt_w</p:attrName>
                                        </p:attrNameLst>
                                      </p:cBhvr>
                                      <p:tavLst>
                                        <p:tav tm="0">
                                          <p:val>
                                            <p:fltVal val="0"/>
                                          </p:val>
                                        </p:tav>
                                        <p:tav tm="100000">
                                          <p:val>
                                            <p:strVal val="#ppt_w"/>
                                          </p:val>
                                        </p:tav>
                                      </p:tavLst>
                                    </p:anim>
                                    <p:anim calcmode="lin" valueType="num">
                                      <p:cBhvr>
                                        <p:cTn id="39" dur="500" fill="hold"/>
                                        <p:tgtEl>
                                          <p:spTgt spid="1048751"/>
                                        </p:tgtEl>
                                        <p:attrNameLst>
                                          <p:attrName>ppt_h</p:attrName>
                                        </p:attrNameLst>
                                      </p:cBhvr>
                                      <p:tavLst>
                                        <p:tav tm="0">
                                          <p:val>
                                            <p:fltVal val="0"/>
                                          </p:val>
                                        </p:tav>
                                        <p:tav tm="100000">
                                          <p:val>
                                            <p:strVal val="#ppt_h"/>
                                          </p:val>
                                        </p:tav>
                                      </p:tavLst>
                                    </p:anim>
                                    <p:animEffect transition="in" filter="fade">
                                      <p:cBhvr>
                                        <p:cTn id="40" dur="500"/>
                                        <p:tgtEl>
                                          <p:spTgt spid="104875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048760"/>
                                        </p:tgtEl>
                                        <p:attrNameLst>
                                          <p:attrName>style.visibility</p:attrName>
                                        </p:attrNameLst>
                                      </p:cBhvr>
                                      <p:to>
                                        <p:strVal val="visible"/>
                                      </p:to>
                                    </p:set>
                                    <p:anim calcmode="lin" valueType="num">
                                      <p:cBhvr>
                                        <p:cTn id="43" dur="500" fill="hold"/>
                                        <p:tgtEl>
                                          <p:spTgt spid="1048760"/>
                                        </p:tgtEl>
                                        <p:attrNameLst>
                                          <p:attrName>ppt_w</p:attrName>
                                        </p:attrNameLst>
                                      </p:cBhvr>
                                      <p:tavLst>
                                        <p:tav tm="0">
                                          <p:val>
                                            <p:fltVal val="0"/>
                                          </p:val>
                                        </p:tav>
                                        <p:tav tm="100000">
                                          <p:val>
                                            <p:strVal val="#ppt_w"/>
                                          </p:val>
                                        </p:tav>
                                      </p:tavLst>
                                    </p:anim>
                                    <p:anim calcmode="lin" valueType="num">
                                      <p:cBhvr>
                                        <p:cTn id="44" dur="500" fill="hold"/>
                                        <p:tgtEl>
                                          <p:spTgt spid="1048760"/>
                                        </p:tgtEl>
                                        <p:attrNameLst>
                                          <p:attrName>ppt_h</p:attrName>
                                        </p:attrNameLst>
                                      </p:cBhvr>
                                      <p:tavLst>
                                        <p:tav tm="0">
                                          <p:val>
                                            <p:fltVal val="0"/>
                                          </p:val>
                                        </p:tav>
                                        <p:tav tm="100000">
                                          <p:val>
                                            <p:strVal val="#ppt_h"/>
                                          </p:val>
                                        </p:tav>
                                      </p:tavLst>
                                    </p:anim>
                                    <p:animEffect transition="in" filter="fade">
                                      <p:cBhvr>
                                        <p:cTn id="45" dur="500"/>
                                        <p:tgtEl>
                                          <p:spTgt spid="1048760"/>
                                        </p:tgtEl>
                                      </p:cBhvr>
                                    </p:animEffect>
                                  </p:childTnLst>
                                </p:cTn>
                              </p:par>
                            </p:childTnLst>
                          </p:cTn>
                        </p:par>
                        <p:par>
                          <p:cTn id="46" fill="hold">
                            <p:stCondLst>
                              <p:cond delay="1000"/>
                            </p:stCondLst>
                            <p:childTnLst>
                              <p:par>
                                <p:cTn id="47" presetID="53" presetClass="entr" presetSubtype="16" fill="hold" grpId="0" nodeType="afterEffect">
                                  <p:stCondLst>
                                    <p:cond delay="0"/>
                                  </p:stCondLst>
                                  <p:childTnLst>
                                    <p:set>
                                      <p:cBhvr>
                                        <p:cTn id="48" dur="1" fill="hold">
                                          <p:stCondLst>
                                            <p:cond delay="0"/>
                                          </p:stCondLst>
                                        </p:cTn>
                                        <p:tgtEl>
                                          <p:spTgt spid="1048750"/>
                                        </p:tgtEl>
                                        <p:attrNameLst>
                                          <p:attrName>style.visibility</p:attrName>
                                        </p:attrNameLst>
                                      </p:cBhvr>
                                      <p:to>
                                        <p:strVal val="visible"/>
                                      </p:to>
                                    </p:set>
                                    <p:anim calcmode="lin" valueType="num">
                                      <p:cBhvr>
                                        <p:cTn id="49" dur="500" fill="hold"/>
                                        <p:tgtEl>
                                          <p:spTgt spid="1048750"/>
                                        </p:tgtEl>
                                        <p:attrNameLst>
                                          <p:attrName>ppt_w</p:attrName>
                                        </p:attrNameLst>
                                      </p:cBhvr>
                                      <p:tavLst>
                                        <p:tav tm="0">
                                          <p:val>
                                            <p:fltVal val="0"/>
                                          </p:val>
                                        </p:tav>
                                        <p:tav tm="100000">
                                          <p:val>
                                            <p:strVal val="#ppt_w"/>
                                          </p:val>
                                        </p:tav>
                                      </p:tavLst>
                                    </p:anim>
                                    <p:anim calcmode="lin" valueType="num">
                                      <p:cBhvr>
                                        <p:cTn id="50" dur="500" fill="hold"/>
                                        <p:tgtEl>
                                          <p:spTgt spid="1048750"/>
                                        </p:tgtEl>
                                        <p:attrNameLst>
                                          <p:attrName>ppt_h</p:attrName>
                                        </p:attrNameLst>
                                      </p:cBhvr>
                                      <p:tavLst>
                                        <p:tav tm="0">
                                          <p:val>
                                            <p:fltVal val="0"/>
                                          </p:val>
                                        </p:tav>
                                        <p:tav tm="100000">
                                          <p:val>
                                            <p:strVal val="#ppt_h"/>
                                          </p:val>
                                        </p:tav>
                                      </p:tavLst>
                                    </p:anim>
                                    <p:animEffect transition="in" filter="fade">
                                      <p:cBhvr>
                                        <p:cTn id="51" dur="500"/>
                                        <p:tgtEl>
                                          <p:spTgt spid="104875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48757"/>
                                        </p:tgtEl>
                                        <p:attrNameLst>
                                          <p:attrName>style.visibility</p:attrName>
                                        </p:attrNameLst>
                                      </p:cBhvr>
                                      <p:to>
                                        <p:strVal val="visible"/>
                                      </p:to>
                                    </p:set>
                                    <p:anim calcmode="lin" valueType="num">
                                      <p:cBhvr>
                                        <p:cTn id="54" dur="500" fill="hold"/>
                                        <p:tgtEl>
                                          <p:spTgt spid="1048757"/>
                                        </p:tgtEl>
                                        <p:attrNameLst>
                                          <p:attrName>ppt_w</p:attrName>
                                        </p:attrNameLst>
                                      </p:cBhvr>
                                      <p:tavLst>
                                        <p:tav tm="0">
                                          <p:val>
                                            <p:fltVal val="0"/>
                                          </p:val>
                                        </p:tav>
                                        <p:tav tm="100000">
                                          <p:val>
                                            <p:strVal val="#ppt_w"/>
                                          </p:val>
                                        </p:tav>
                                      </p:tavLst>
                                    </p:anim>
                                    <p:anim calcmode="lin" valueType="num">
                                      <p:cBhvr>
                                        <p:cTn id="55" dur="500" fill="hold"/>
                                        <p:tgtEl>
                                          <p:spTgt spid="1048757"/>
                                        </p:tgtEl>
                                        <p:attrNameLst>
                                          <p:attrName>ppt_h</p:attrName>
                                        </p:attrNameLst>
                                      </p:cBhvr>
                                      <p:tavLst>
                                        <p:tav tm="0">
                                          <p:val>
                                            <p:fltVal val="0"/>
                                          </p:val>
                                        </p:tav>
                                        <p:tav tm="100000">
                                          <p:val>
                                            <p:strVal val="#ppt_h"/>
                                          </p:val>
                                        </p:tav>
                                      </p:tavLst>
                                    </p:anim>
                                    <p:animEffect transition="in" filter="fade">
                                      <p:cBhvr>
                                        <p:cTn id="56" dur="500"/>
                                        <p:tgtEl>
                                          <p:spTgt spid="1048757"/>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048752"/>
                                        </p:tgtEl>
                                        <p:attrNameLst>
                                          <p:attrName>style.visibility</p:attrName>
                                        </p:attrNameLst>
                                      </p:cBhvr>
                                      <p:to>
                                        <p:strVal val="visible"/>
                                      </p:to>
                                    </p:set>
                                    <p:anim calcmode="lin" valueType="num">
                                      <p:cBhvr>
                                        <p:cTn id="59" dur="500" fill="hold"/>
                                        <p:tgtEl>
                                          <p:spTgt spid="1048752"/>
                                        </p:tgtEl>
                                        <p:attrNameLst>
                                          <p:attrName>ppt_w</p:attrName>
                                        </p:attrNameLst>
                                      </p:cBhvr>
                                      <p:tavLst>
                                        <p:tav tm="0">
                                          <p:val>
                                            <p:fltVal val="0"/>
                                          </p:val>
                                        </p:tav>
                                        <p:tav tm="100000">
                                          <p:val>
                                            <p:strVal val="#ppt_w"/>
                                          </p:val>
                                        </p:tav>
                                      </p:tavLst>
                                    </p:anim>
                                    <p:anim calcmode="lin" valueType="num">
                                      <p:cBhvr>
                                        <p:cTn id="60" dur="500" fill="hold"/>
                                        <p:tgtEl>
                                          <p:spTgt spid="1048752"/>
                                        </p:tgtEl>
                                        <p:attrNameLst>
                                          <p:attrName>ppt_h</p:attrName>
                                        </p:attrNameLst>
                                      </p:cBhvr>
                                      <p:tavLst>
                                        <p:tav tm="0">
                                          <p:val>
                                            <p:fltVal val="0"/>
                                          </p:val>
                                        </p:tav>
                                        <p:tav tm="100000">
                                          <p:val>
                                            <p:strVal val="#ppt_h"/>
                                          </p:val>
                                        </p:tav>
                                      </p:tavLst>
                                    </p:anim>
                                    <p:animEffect transition="in" filter="fade">
                                      <p:cBhvr>
                                        <p:cTn id="61" dur="500"/>
                                        <p:tgtEl>
                                          <p:spTgt spid="1048752"/>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048756"/>
                                        </p:tgtEl>
                                        <p:attrNameLst>
                                          <p:attrName>style.visibility</p:attrName>
                                        </p:attrNameLst>
                                      </p:cBhvr>
                                      <p:to>
                                        <p:strVal val="visible"/>
                                      </p:to>
                                    </p:set>
                                    <p:anim calcmode="lin" valueType="num">
                                      <p:cBhvr>
                                        <p:cTn id="64" dur="500" fill="hold"/>
                                        <p:tgtEl>
                                          <p:spTgt spid="1048756"/>
                                        </p:tgtEl>
                                        <p:attrNameLst>
                                          <p:attrName>ppt_w</p:attrName>
                                        </p:attrNameLst>
                                      </p:cBhvr>
                                      <p:tavLst>
                                        <p:tav tm="0">
                                          <p:val>
                                            <p:fltVal val="0"/>
                                          </p:val>
                                        </p:tav>
                                        <p:tav tm="100000">
                                          <p:val>
                                            <p:strVal val="#ppt_w"/>
                                          </p:val>
                                        </p:tav>
                                      </p:tavLst>
                                    </p:anim>
                                    <p:anim calcmode="lin" valueType="num">
                                      <p:cBhvr>
                                        <p:cTn id="65" dur="500" fill="hold"/>
                                        <p:tgtEl>
                                          <p:spTgt spid="1048756"/>
                                        </p:tgtEl>
                                        <p:attrNameLst>
                                          <p:attrName>ppt_h</p:attrName>
                                        </p:attrNameLst>
                                      </p:cBhvr>
                                      <p:tavLst>
                                        <p:tav tm="0">
                                          <p:val>
                                            <p:fltVal val="0"/>
                                          </p:val>
                                        </p:tav>
                                        <p:tav tm="100000">
                                          <p:val>
                                            <p:strVal val="#ppt_h"/>
                                          </p:val>
                                        </p:tav>
                                      </p:tavLst>
                                    </p:anim>
                                    <p:animEffect transition="in" filter="fade">
                                      <p:cBhvr>
                                        <p:cTn id="66" dur="500"/>
                                        <p:tgtEl>
                                          <p:spTgt spid="1048756"/>
                                        </p:tgtEl>
                                      </p:cBhvr>
                                    </p:animEffect>
                                  </p:childTnLst>
                                </p:cTn>
                              </p:par>
                            </p:childTnLst>
                          </p:cTn>
                        </p:par>
                        <p:par>
                          <p:cTn id="67" fill="hold">
                            <p:stCondLst>
                              <p:cond delay="1500"/>
                            </p:stCondLst>
                            <p:childTnLst>
                              <p:par>
                                <p:cTn id="68" presetID="47" presetClass="entr" presetSubtype="0" fill="hold" grpId="0" nodeType="afterEffect">
                                  <p:stCondLst>
                                    <p:cond delay="0"/>
                                  </p:stCondLst>
                                  <p:childTnLst>
                                    <p:set>
                                      <p:cBhvr>
                                        <p:cTn id="69" dur="1" fill="hold">
                                          <p:stCondLst>
                                            <p:cond delay="0"/>
                                          </p:stCondLst>
                                        </p:cTn>
                                        <p:tgtEl>
                                          <p:spTgt spid="1048761"/>
                                        </p:tgtEl>
                                        <p:attrNameLst>
                                          <p:attrName>style.visibility</p:attrName>
                                        </p:attrNameLst>
                                      </p:cBhvr>
                                      <p:to>
                                        <p:strVal val="visible"/>
                                      </p:to>
                                    </p:set>
                                    <p:animEffect transition="in" filter="fade">
                                      <p:cBhvr>
                                        <p:cTn id="70" dur="750"/>
                                        <p:tgtEl>
                                          <p:spTgt spid="1048761"/>
                                        </p:tgtEl>
                                      </p:cBhvr>
                                    </p:animEffect>
                                    <p:anim calcmode="lin" valueType="num">
                                      <p:cBhvr>
                                        <p:cTn id="71" dur="750" fill="hold"/>
                                        <p:tgtEl>
                                          <p:spTgt spid="1048761"/>
                                        </p:tgtEl>
                                        <p:attrNameLst>
                                          <p:attrName>ppt_x</p:attrName>
                                        </p:attrNameLst>
                                      </p:cBhvr>
                                      <p:tavLst>
                                        <p:tav tm="0">
                                          <p:val>
                                            <p:strVal val="#ppt_x"/>
                                          </p:val>
                                        </p:tav>
                                        <p:tav tm="100000">
                                          <p:val>
                                            <p:strVal val="#ppt_x"/>
                                          </p:val>
                                        </p:tav>
                                      </p:tavLst>
                                    </p:anim>
                                    <p:anim calcmode="lin" valueType="num">
                                      <p:cBhvr>
                                        <p:cTn id="72" dur="750" fill="hold"/>
                                        <p:tgtEl>
                                          <p:spTgt spid="1048761"/>
                                        </p:tgtEl>
                                        <p:attrNameLst>
                                          <p:attrName>ppt_y</p:attrName>
                                        </p:attrNameLst>
                                      </p:cBhvr>
                                      <p:tavLst>
                                        <p:tav tm="0">
                                          <p:val>
                                            <p:strVal val="#ppt_y-.1"/>
                                          </p:val>
                                        </p:tav>
                                        <p:tav tm="100000">
                                          <p:val>
                                            <p:strVal val="#ppt_y"/>
                                          </p:val>
                                        </p:tav>
                                      </p:tavLst>
                                    </p:anim>
                                  </p:childTnLst>
                                </p:cTn>
                              </p:par>
                            </p:childTnLst>
                          </p:cTn>
                        </p:par>
                        <p:par>
                          <p:cTn id="73" fill="hold">
                            <p:stCondLst>
                              <p:cond delay="2250"/>
                            </p:stCondLst>
                            <p:childTnLst>
                              <p:par>
                                <p:cTn id="74" presetID="22" presetClass="entr" presetSubtype="8" fill="hold" grpId="0" nodeType="afterEffect">
                                  <p:stCondLst>
                                    <p:cond delay="0"/>
                                  </p:stCondLst>
                                  <p:childTnLst>
                                    <p:set>
                                      <p:cBhvr>
                                        <p:cTn id="75" dur="1" fill="hold">
                                          <p:stCondLst>
                                            <p:cond delay="0"/>
                                          </p:stCondLst>
                                        </p:cTn>
                                        <p:tgtEl>
                                          <p:spTgt spid="1048762"/>
                                        </p:tgtEl>
                                        <p:attrNameLst>
                                          <p:attrName>style.visibility</p:attrName>
                                        </p:attrNameLst>
                                      </p:cBhvr>
                                      <p:to>
                                        <p:strVal val="visible"/>
                                      </p:to>
                                    </p:set>
                                    <p:animEffect transition="in" filter="wipe(left)">
                                      <p:cBhvr>
                                        <p:cTn id="76" dur="500"/>
                                        <p:tgtEl>
                                          <p:spTgt spid="1048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9" grpId="0" animBg="1"/>
      <p:bldP spid="1048750" grpId="0" animBg="1"/>
      <p:bldP spid="1048751" grpId="0" animBg="1"/>
      <p:bldP spid="1048752" grpId="0" animBg="1"/>
      <p:bldP spid="1048753" grpId="0" animBg="1"/>
      <p:bldP spid="1048754" grpId="0" animBg="1"/>
      <p:bldP spid="1048755" grpId="0" animBg="1"/>
      <p:bldP spid="1048756" grpId="0" animBg="1"/>
      <p:bldP spid="1048757" grpId="0" animBg="1"/>
      <p:bldP spid="1048758" grpId="0" animBg="1"/>
      <p:bldP spid="1048759" grpId="0" animBg="1"/>
      <p:bldP spid="1048760" grpId="0" animBg="1"/>
      <p:bldP spid="1048761" grpId="0"/>
      <p:bldP spid="10487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2" name="Picture 23"/>
          <p:cNvPicPr>
            <a:picLocks noChangeAspect="1"/>
          </p:cNvPicPr>
          <p:nvPr/>
        </p:nvPicPr>
        <p:blipFill>
          <a:blip r:embed="rId3"/>
          <a:stretch>
            <a:fillRect/>
          </a:stretch>
        </p:blipFill>
        <p:spPr>
          <a:xfrm>
            <a:off x="2771801" y="432859"/>
            <a:ext cx="3473943" cy="933732"/>
          </a:xfrm>
          <a:prstGeom prst="rect">
            <a:avLst/>
          </a:prstGeom>
        </p:spPr>
      </p:pic>
      <p:sp>
        <p:nvSpPr>
          <p:cNvPr id="1048766" name="Text Box 42"/>
          <p:cNvSpPr txBox="1">
            <a:spLocks noChangeArrowheads="1"/>
          </p:cNvSpPr>
          <p:nvPr/>
        </p:nvSpPr>
        <p:spPr bwMode="auto">
          <a:xfrm>
            <a:off x="3079291" y="516219"/>
            <a:ext cx="2492221" cy="807914"/>
          </a:xfrm>
          <a:prstGeom prst="rect">
            <a:avLst/>
          </a:prstGeom>
          <a:noFill/>
          <a:ln>
            <a:noFill/>
          </a:ln>
          <a:effectLst/>
        </p:spPr>
        <p:txBody>
          <a:bodyPr wrap="none" lIns="68580" tIns="34290" rIns="68580" bIns="34290">
            <a:spAutoFit/>
          </a:bodyPr>
          <a:lstStyle/>
          <a:p>
            <a:pPr algn="ctr" defTabSz="914378"/>
            <a:r>
              <a:rPr lang="zh-CN" altLang="en-US" sz="2400" b="1" dirty="0">
                <a:solidFill>
                  <a:srgbClr val="000000"/>
                </a:solidFill>
                <a:latin typeface="微软雅黑" panose="020B0503020204020204" pitchFamily="34" charset="-122"/>
                <a:ea typeface="微软雅黑" panose="020B0503020204020204" pitchFamily="34" charset="-122"/>
              </a:rPr>
              <a:t>关于框架</a:t>
            </a:r>
            <a:endParaRPr lang="en-US" altLang="zh-CN" sz="2400" b="1" dirty="0">
              <a:solidFill>
                <a:srgbClr val="000000"/>
              </a:solidFill>
              <a:latin typeface="微软雅黑" panose="020B0503020204020204" pitchFamily="34" charset="-122"/>
              <a:ea typeface="微软雅黑" panose="020B0503020204020204" pitchFamily="34" charset="-122"/>
            </a:endParaRPr>
          </a:p>
          <a:p>
            <a:pPr algn="ctr" defTabSz="914378"/>
            <a:r>
              <a:rPr lang="en-US" altLang="zh-CN" sz="2400" b="1" dirty="0">
                <a:solidFill>
                  <a:srgbClr val="000000"/>
                </a:solidFill>
                <a:latin typeface="微软雅黑" panose="020B0503020204020204" pitchFamily="34" charset="-122"/>
                <a:ea typeface="微软雅黑" panose="020B0503020204020204" pitchFamily="34" charset="-122"/>
              </a:rPr>
              <a:t>The framework</a:t>
            </a:r>
          </a:p>
        </p:txBody>
      </p:sp>
      <p:sp>
        <p:nvSpPr>
          <p:cNvPr id="1048767" name="淘宝店chenying0907 8"/>
          <p:cNvSpPr/>
          <p:nvPr/>
        </p:nvSpPr>
        <p:spPr bwMode="auto">
          <a:xfrm>
            <a:off x="1581389" y="1577340"/>
            <a:ext cx="931961" cy="1074694"/>
          </a:xfrm>
          <a:custGeom>
            <a:avLst/>
            <a:gdLst>
              <a:gd name="T0" fmla="*/ 0 w 666"/>
              <a:gd name="T1" fmla="*/ 192 h 768"/>
              <a:gd name="T2" fmla="*/ 333 w 666"/>
              <a:gd name="T3" fmla="*/ 0 h 768"/>
              <a:gd name="T4" fmla="*/ 666 w 666"/>
              <a:gd name="T5" fmla="*/ 192 h 768"/>
              <a:gd name="T6" fmla="*/ 666 w 666"/>
              <a:gd name="T7" fmla="*/ 576 h 768"/>
              <a:gd name="T8" fmla="*/ 333 w 666"/>
              <a:gd name="T9" fmla="*/ 768 h 768"/>
              <a:gd name="T10" fmla="*/ 0 w 666"/>
              <a:gd name="T11" fmla="*/ 576 h 768"/>
              <a:gd name="T12" fmla="*/ 0 w 666"/>
              <a:gd name="T13" fmla="*/ 192 h 768"/>
            </a:gdLst>
            <a:ahLst/>
            <a:cxnLst>
              <a:cxn ang="0">
                <a:pos x="T0" y="T1"/>
              </a:cxn>
              <a:cxn ang="0">
                <a:pos x="T2" y="T3"/>
              </a:cxn>
              <a:cxn ang="0">
                <a:pos x="T4" y="T5"/>
              </a:cxn>
              <a:cxn ang="0">
                <a:pos x="T6" y="T7"/>
              </a:cxn>
              <a:cxn ang="0">
                <a:pos x="T8" y="T9"/>
              </a:cxn>
              <a:cxn ang="0">
                <a:pos x="T10" y="T11"/>
              </a:cxn>
              <a:cxn ang="0">
                <a:pos x="T12" y="T13"/>
              </a:cxn>
            </a:cxnLst>
            <a:rect l="0" t="0" r="r" b="b"/>
            <a:pathLst>
              <a:path w="666" h="768">
                <a:moveTo>
                  <a:pt x="0" y="192"/>
                </a:moveTo>
                <a:lnTo>
                  <a:pt x="333" y="0"/>
                </a:lnTo>
                <a:lnTo>
                  <a:pt x="666" y="192"/>
                </a:lnTo>
                <a:lnTo>
                  <a:pt x="666" y="576"/>
                </a:lnTo>
                <a:lnTo>
                  <a:pt x="333" y="768"/>
                </a:lnTo>
                <a:lnTo>
                  <a:pt x="0" y="576"/>
                </a:lnTo>
                <a:lnTo>
                  <a:pt x="0" y="192"/>
                </a:lnTo>
                <a:close/>
              </a:path>
            </a:pathLst>
          </a:custGeom>
          <a:solidFill>
            <a:schemeClr val="tx1">
              <a:lumMod val="25000"/>
              <a:lumOff val="75000"/>
            </a:schemeClr>
          </a:solidFill>
          <a:ln>
            <a:noFill/>
          </a:ln>
        </p:spPr>
        <p:txBody>
          <a:bodyPr vert="horz" wrap="square" lIns="91440" tIns="45720" rIns="91440" bIns="45720" numCol="1" anchor="ctr" anchorCtr="0" compatLnSpc="1">
            <a:prstTxWarp prst="textNoShape">
              <a:avLst/>
            </a:prstTxWarp>
          </a:bodyPr>
          <a:lstStyle/>
          <a:p>
            <a:pPr algn="ctr" defTabSz="914378"/>
            <a:endParaRPr lang="zh-CN" altLang="en-US" sz="1000">
              <a:solidFill>
                <a:srgbClr val="FFFFFF"/>
              </a:solidFill>
              <a:latin typeface="Calibri"/>
              <a:ea typeface="微软雅黑"/>
            </a:endParaRPr>
          </a:p>
        </p:txBody>
      </p:sp>
      <p:sp>
        <p:nvSpPr>
          <p:cNvPr id="1048768" name="淘宝店chenying0907 9"/>
          <p:cNvSpPr/>
          <p:nvPr/>
        </p:nvSpPr>
        <p:spPr bwMode="auto">
          <a:xfrm>
            <a:off x="2612704" y="1577340"/>
            <a:ext cx="929163" cy="1074694"/>
          </a:xfrm>
          <a:custGeom>
            <a:avLst/>
            <a:gdLst>
              <a:gd name="T0" fmla="*/ 0 w 664"/>
              <a:gd name="T1" fmla="*/ 192 h 768"/>
              <a:gd name="T2" fmla="*/ 331 w 664"/>
              <a:gd name="T3" fmla="*/ 0 h 768"/>
              <a:gd name="T4" fmla="*/ 664 w 664"/>
              <a:gd name="T5" fmla="*/ 192 h 768"/>
              <a:gd name="T6" fmla="*/ 664 w 664"/>
              <a:gd name="T7" fmla="*/ 576 h 768"/>
              <a:gd name="T8" fmla="*/ 331 w 664"/>
              <a:gd name="T9" fmla="*/ 768 h 768"/>
              <a:gd name="T10" fmla="*/ 0 w 664"/>
              <a:gd name="T11" fmla="*/ 576 h 768"/>
              <a:gd name="T12" fmla="*/ 0 w 664"/>
              <a:gd name="T13" fmla="*/ 192 h 768"/>
            </a:gdLst>
            <a:ahLst/>
            <a:cxnLst>
              <a:cxn ang="0">
                <a:pos x="T0" y="T1"/>
              </a:cxn>
              <a:cxn ang="0">
                <a:pos x="T2" y="T3"/>
              </a:cxn>
              <a:cxn ang="0">
                <a:pos x="T4" y="T5"/>
              </a:cxn>
              <a:cxn ang="0">
                <a:pos x="T6" y="T7"/>
              </a:cxn>
              <a:cxn ang="0">
                <a:pos x="T8" y="T9"/>
              </a:cxn>
              <a:cxn ang="0">
                <a:pos x="T10" y="T11"/>
              </a:cxn>
              <a:cxn ang="0">
                <a:pos x="T12" y="T13"/>
              </a:cxn>
            </a:cxnLst>
            <a:rect l="0" t="0" r="r" b="b"/>
            <a:pathLst>
              <a:path w="664" h="768">
                <a:moveTo>
                  <a:pt x="0" y="192"/>
                </a:moveTo>
                <a:lnTo>
                  <a:pt x="331" y="0"/>
                </a:lnTo>
                <a:lnTo>
                  <a:pt x="664" y="192"/>
                </a:lnTo>
                <a:lnTo>
                  <a:pt x="664" y="576"/>
                </a:lnTo>
                <a:lnTo>
                  <a:pt x="331" y="768"/>
                </a:lnTo>
                <a:lnTo>
                  <a:pt x="0" y="576"/>
                </a:lnTo>
                <a:lnTo>
                  <a:pt x="0" y="192"/>
                </a:lnTo>
                <a:close/>
              </a:path>
            </a:pathLst>
          </a:custGeom>
          <a:solidFill>
            <a:schemeClr val="accent2">
              <a:alpha val="70000"/>
            </a:schemeClr>
          </a:solidFill>
          <a:ln>
            <a:noFill/>
          </a:ln>
        </p:spPr>
        <p:txBody>
          <a:bodyPr vert="horz" wrap="square" lIns="91440" tIns="45720" rIns="91440" bIns="45720" numCol="1" anchor="ctr" anchorCtr="0" compatLnSpc="1">
            <a:prstTxWarp prst="textNoShape">
              <a:avLst/>
            </a:prstTxWarp>
          </a:bodyPr>
          <a:lstStyle/>
          <a:p>
            <a:pPr algn="ctr" defTabSz="914378"/>
            <a:endParaRPr lang="zh-CN" altLang="en-US" sz="1000">
              <a:solidFill>
                <a:srgbClr val="FFFFFF"/>
              </a:solidFill>
              <a:latin typeface="Calibri"/>
              <a:ea typeface="微软雅黑"/>
            </a:endParaRPr>
          </a:p>
        </p:txBody>
      </p:sp>
      <p:sp>
        <p:nvSpPr>
          <p:cNvPr id="1048769" name="淘宝店chenying0907 10"/>
          <p:cNvSpPr/>
          <p:nvPr/>
        </p:nvSpPr>
        <p:spPr bwMode="auto">
          <a:xfrm>
            <a:off x="1581389" y="3350304"/>
            <a:ext cx="931961" cy="1074694"/>
          </a:xfrm>
          <a:custGeom>
            <a:avLst/>
            <a:gdLst>
              <a:gd name="T0" fmla="*/ 0 w 666"/>
              <a:gd name="T1" fmla="*/ 192 h 768"/>
              <a:gd name="T2" fmla="*/ 333 w 666"/>
              <a:gd name="T3" fmla="*/ 0 h 768"/>
              <a:gd name="T4" fmla="*/ 666 w 666"/>
              <a:gd name="T5" fmla="*/ 192 h 768"/>
              <a:gd name="T6" fmla="*/ 666 w 666"/>
              <a:gd name="T7" fmla="*/ 576 h 768"/>
              <a:gd name="T8" fmla="*/ 333 w 666"/>
              <a:gd name="T9" fmla="*/ 768 h 768"/>
              <a:gd name="T10" fmla="*/ 0 w 666"/>
              <a:gd name="T11" fmla="*/ 576 h 768"/>
              <a:gd name="T12" fmla="*/ 0 w 666"/>
              <a:gd name="T13" fmla="*/ 192 h 768"/>
            </a:gdLst>
            <a:ahLst/>
            <a:cxnLst>
              <a:cxn ang="0">
                <a:pos x="T0" y="T1"/>
              </a:cxn>
              <a:cxn ang="0">
                <a:pos x="T2" y="T3"/>
              </a:cxn>
              <a:cxn ang="0">
                <a:pos x="T4" y="T5"/>
              </a:cxn>
              <a:cxn ang="0">
                <a:pos x="T6" y="T7"/>
              </a:cxn>
              <a:cxn ang="0">
                <a:pos x="T8" y="T9"/>
              </a:cxn>
              <a:cxn ang="0">
                <a:pos x="T10" y="T11"/>
              </a:cxn>
              <a:cxn ang="0">
                <a:pos x="T12" y="T13"/>
              </a:cxn>
            </a:cxnLst>
            <a:rect l="0" t="0" r="r" b="b"/>
            <a:pathLst>
              <a:path w="666" h="768">
                <a:moveTo>
                  <a:pt x="0" y="192"/>
                </a:moveTo>
                <a:lnTo>
                  <a:pt x="333" y="0"/>
                </a:lnTo>
                <a:lnTo>
                  <a:pt x="666" y="192"/>
                </a:lnTo>
                <a:lnTo>
                  <a:pt x="666" y="576"/>
                </a:lnTo>
                <a:lnTo>
                  <a:pt x="333" y="768"/>
                </a:lnTo>
                <a:lnTo>
                  <a:pt x="0" y="576"/>
                </a:lnTo>
                <a:lnTo>
                  <a:pt x="0" y="192"/>
                </a:lnTo>
                <a:close/>
              </a:path>
            </a:pathLst>
          </a:custGeom>
          <a:solidFill>
            <a:schemeClr val="tx1">
              <a:lumMod val="25000"/>
              <a:lumOff val="75000"/>
            </a:schemeClr>
          </a:solidFill>
          <a:ln>
            <a:noFill/>
          </a:ln>
        </p:spPr>
        <p:txBody>
          <a:bodyPr vert="horz" wrap="square" lIns="91440" tIns="45720" rIns="91440" bIns="45720" numCol="1" anchor="ctr" anchorCtr="0" compatLnSpc="1">
            <a:prstTxWarp prst="textNoShape">
              <a:avLst/>
            </a:prstTxWarp>
          </a:bodyPr>
          <a:lstStyle/>
          <a:p>
            <a:pPr algn="ctr" defTabSz="914378"/>
            <a:endParaRPr lang="zh-CN" altLang="en-US" sz="1000">
              <a:solidFill>
                <a:srgbClr val="FFFFFF"/>
              </a:solidFill>
              <a:latin typeface="Calibri"/>
              <a:ea typeface="微软雅黑"/>
            </a:endParaRPr>
          </a:p>
        </p:txBody>
      </p:sp>
      <p:sp>
        <p:nvSpPr>
          <p:cNvPr id="1048770" name="淘宝店chenying0907 11"/>
          <p:cNvSpPr/>
          <p:nvPr/>
        </p:nvSpPr>
        <p:spPr bwMode="auto">
          <a:xfrm>
            <a:off x="2612704" y="3350304"/>
            <a:ext cx="929163" cy="1074694"/>
          </a:xfrm>
          <a:custGeom>
            <a:avLst/>
            <a:gdLst>
              <a:gd name="T0" fmla="*/ 0 w 664"/>
              <a:gd name="T1" fmla="*/ 192 h 768"/>
              <a:gd name="T2" fmla="*/ 331 w 664"/>
              <a:gd name="T3" fmla="*/ 0 h 768"/>
              <a:gd name="T4" fmla="*/ 664 w 664"/>
              <a:gd name="T5" fmla="*/ 192 h 768"/>
              <a:gd name="T6" fmla="*/ 664 w 664"/>
              <a:gd name="T7" fmla="*/ 576 h 768"/>
              <a:gd name="T8" fmla="*/ 331 w 664"/>
              <a:gd name="T9" fmla="*/ 768 h 768"/>
              <a:gd name="T10" fmla="*/ 0 w 664"/>
              <a:gd name="T11" fmla="*/ 576 h 768"/>
              <a:gd name="T12" fmla="*/ 0 w 664"/>
              <a:gd name="T13" fmla="*/ 192 h 768"/>
            </a:gdLst>
            <a:ahLst/>
            <a:cxnLst>
              <a:cxn ang="0">
                <a:pos x="T0" y="T1"/>
              </a:cxn>
              <a:cxn ang="0">
                <a:pos x="T2" y="T3"/>
              </a:cxn>
              <a:cxn ang="0">
                <a:pos x="T4" y="T5"/>
              </a:cxn>
              <a:cxn ang="0">
                <a:pos x="T6" y="T7"/>
              </a:cxn>
              <a:cxn ang="0">
                <a:pos x="T8" y="T9"/>
              </a:cxn>
              <a:cxn ang="0">
                <a:pos x="T10" y="T11"/>
              </a:cxn>
              <a:cxn ang="0">
                <a:pos x="T12" y="T13"/>
              </a:cxn>
            </a:cxnLst>
            <a:rect l="0" t="0" r="r" b="b"/>
            <a:pathLst>
              <a:path w="664" h="768">
                <a:moveTo>
                  <a:pt x="0" y="192"/>
                </a:moveTo>
                <a:lnTo>
                  <a:pt x="331" y="0"/>
                </a:lnTo>
                <a:lnTo>
                  <a:pt x="664" y="192"/>
                </a:lnTo>
                <a:lnTo>
                  <a:pt x="664" y="576"/>
                </a:lnTo>
                <a:lnTo>
                  <a:pt x="331" y="768"/>
                </a:lnTo>
                <a:lnTo>
                  <a:pt x="0" y="576"/>
                </a:lnTo>
                <a:lnTo>
                  <a:pt x="0" y="192"/>
                </a:lnTo>
                <a:close/>
              </a:path>
            </a:pathLst>
          </a:custGeom>
          <a:solidFill>
            <a:schemeClr val="accent3">
              <a:alpha val="70000"/>
            </a:schemeClr>
          </a:solidFill>
          <a:ln>
            <a:noFill/>
          </a:ln>
        </p:spPr>
        <p:txBody>
          <a:bodyPr vert="horz" wrap="square" lIns="91440" tIns="45720" rIns="91440" bIns="45720" numCol="1" anchor="ctr" anchorCtr="0" compatLnSpc="1">
            <a:prstTxWarp prst="textNoShape">
              <a:avLst/>
            </a:prstTxWarp>
          </a:bodyPr>
          <a:lstStyle/>
          <a:p>
            <a:pPr algn="ctr" defTabSz="914378"/>
            <a:endParaRPr lang="zh-CN" altLang="en-US" sz="1000">
              <a:solidFill>
                <a:srgbClr val="FFFFFF"/>
              </a:solidFill>
              <a:latin typeface="Calibri"/>
              <a:ea typeface="微软雅黑"/>
            </a:endParaRPr>
          </a:p>
        </p:txBody>
      </p:sp>
      <p:sp>
        <p:nvSpPr>
          <p:cNvPr id="1048771" name="淘宝店chenying0907 12"/>
          <p:cNvSpPr/>
          <p:nvPr/>
        </p:nvSpPr>
        <p:spPr bwMode="auto">
          <a:xfrm>
            <a:off x="2096347" y="2463123"/>
            <a:ext cx="931961" cy="1076093"/>
          </a:xfrm>
          <a:custGeom>
            <a:avLst/>
            <a:gdLst>
              <a:gd name="T0" fmla="*/ 0 w 666"/>
              <a:gd name="T1" fmla="*/ 192 h 769"/>
              <a:gd name="T2" fmla="*/ 333 w 666"/>
              <a:gd name="T3" fmla="*/ 0 h 769"/>
              <a:gd name="T4" fmla="*/ 666 w 666"/>
              <a:gd name="T5" fmla="*/ 192 h 769"/>
              <a:gd name="T6" fmla="*/ 666 w 666"/>
              <a:gd name="T7" fmla="*/ 577 h 769"/>
              <a:gd name="T8" fmla="*/ 333 w 666"/>
              <a:gd name="T9" fmla="*/ 769 h 769"/>
              <a:gd name="T10" fmla="*/ 0 w 666"/>
              <a:gd name="T11" fmla="*/ 577 h 769"/>
              <a:gd name="T12" fmla="*/ 0 w 666"/>
              <a:gd name="T13" fmla="*/ 192 h 769"/>
            </a:gdLst>
            <a:ahLst/>
            <a:cxnLst>
              <a:cxn ang="0">
                <a:pos x="T0" y="T1"/>
              </a:cxn>
              <a:cxn ang="0">
                <a:pos x="T2" y="T3"/>
              </a:cxn>
              <a:cxn ang="0">
                <a:pos x="T4" y="T5"/>
              </a:cxn>
              <a:cxn ang="0">
                <a:pos x="T6" y="T7"/>
              </a:cxn>
              <a:cxn ang="0">
                <a:pos x="T8" y="T9"/>
              </a:cxn>
              <a:cxn ang="0">
                <a:pos x="T10" y="T11"/>
              </a:cxn>
              <a:cxn ang="0">
                <a:pos x="T12" y="T13"/>
              </a:cxn>
            </a:cxnLst>
            <a:rect l="0" t="0" r="r" b="b"/>
            <a:pathLst>
              <a:path w="666" h="769">
                <a:moveTo>
                  <a:pt x="0" y="192"/>
                </a:moveTo>
                <a:lnTo>
                  <a:pt x="333" y="0"/>
                </a:lnTo>
                <a:lnTo>
                  <a:pt x="666" y="192"/>
                </a:lnTo>
                <a:lnTo>
                  <a:pt x="666" y="577"/>
                </a:lnTo>
                <a:lnTo>
                  <a:pt x="333" y="769"/>
                </a:lnTo>
                <a:lnTo>
                  <a:pt x="0" y="577"/>
                </a:lnTo>
                <a:lnTo>
                  <a:pt x="0" y="192"/>
                </a:lnTo>
                <a:close/>
              </a:path>
            </a:pathLst>
          </a:custGeom>
          <a:solidFill>
            <a:schemeClr val="accent1">
              <a:alpha val="70000"/>
            </a:schemeClr>
          </a:solidFill>
          <a:ln>
            <a:noFill/>
          </a:ln>
        </p:spPr>
        <p:txBody>
          <a:bodyPr vert="horz" wrap="square" lIns="91440" tIns="45720" rIns="91440" bIns="45720" numCol="1" anchor="ctr" anchorCtr="0" compatLnSpc="1">
            <a:prstTxWarp prst="textNoShape">
              <a:avLst/>
            </a:prstTxWarp>
          </a:bodyPr>
          <a:lstStyle/>
          <a:p>
            <a:pPr algn="ctr" defTabSz="914378"/>
            <a:endParaRPr lang="zh-CN" altLang="en-US" sz="1000">
              <a:solidFill>
                <a:srgbClr val="FFFFFF"/>
              </a:solidFill>
              <a:latin typeface="Calibri"/>
              <a:ea typeface="微软雅黑"/>
            </a:endParaRPr>
          </a:p>
        </p:txBody>
      </p:sp>
      <p:sp>
        <p:nvSpPr>
          <p:cNvPr id="1048772" name="淘宝店chenying0907 13"/>
          <p:cNvSpPr/>
          <p:nvPr/>
        </p:nvSpPr>
        <p:spPr bwMode="auto">
          <a:xfrm>
            <a:off x="3127662" y="2463123"/>
            <a:ext cx="931961" cy="1076093"/>
          </a:xfrm>
          <a:custGeom>
            <a:avLst/>
            <a:gdLst>
              <a:gd name="T0" fmla="*/ 0 w 666"/>
              <a:gd name="T1" fmla="*/ 192 h 769"/>
              <a:gd name="T2" fmla="*/ 333 w 666"/>
              <a:gd name="T3" fmla="*/ 0 h 769"/>
              <a:gd name="T4" fmla="*/ 666 w 666"/>
              <a:gd name="T5" fmla="*/ 192 h 769"/>
              <a:gd name="T6" fmla="*/ 666 w 666"/>
              <a:gd name="T7" fmla="*/ 577 h 769"/>
              <a:gd name="T8" fmla="*/ 333 w 666"/>
              <a:gd name="T9" fmla="*/ 769 h 769"/>
              <a:gd name="T10" fmla="*/ 0 w 666"/>
              <a:gd name="T11" fmla="*/ 577 h 769"/>
              <a:gd name="T12" fmla="*/ 0 w 666"/>
              <a:gd name="T13" fmla="*/ 192 h 769"/>
            </a:gdLst>
            <a:ahLst/>
            <a:cxnLst>
              <a:cxn ang="0">
                <a:pos x="T0" y="T1"/>
              </a:cxn>
              <a:cxn ang="0">
                <a:pos x="T2" y="T3"/>
              </a:cxn>
              <a:cxn ang="0">
                <a:pos x="T4" y="T5"/>
              </a:cxn>
              <a:cxn ang="0">
                <a:pos x="T6" y="T7"/>
              </a:cxn>
              <a:cxn ang="0">
                <a:pos x="T8" y="T9"/>
              </a:cxn>
              <a:cxn ang="0">
                <a:pos x="T10" y="T11"/>
              </a:cxn>
              <a:cxn ang="0">
                <a:pos x="T12" y="T13"/>
              </a:cxn>
            </a:cxnLst>
            <a:rect l="0" t="0" r="r" b="b"/>
            <a:pathLst>
              <a:path w="666" h="769">
                <a:moveTo>
                  <a:pt x="0" y="192"/>
                </a:moveTo>
                <a:lnTo>
                  <a:pt x="333" y="0"/>
                </a:lnTo>
                <a:lnTo>
                  <a:pt x="666" y="192"/>
                </a:lnTo>
                <a:lnTo>
                  <a:pt x="666" y="577"/>
                </a:lnTo>
                <a:lnTo>
                  <a:pt x="333" y="769"/>
                </a:lnTo>
                <a:lnTo>
                  <a:pt x="0" y="577"/>
                </a:lnTo>
                <a:lnTo>
                  <a:pt x="0" y="192"/>
                </a:lnTo>
                <a:close/>
              </a:path>
            </a:pathLst>
          </a:custGeom>
          <a:solidFill>
            <a:schemeClr val="tx1">
              <a:lumMod val="25000"/>
              <a:lumOff val="75000"/>
            </a:schemeClr>
          </a:solidFill>
          <a:ln>
            <a:noFill/>
          </a:ln>
        </p:spPr>
        <p:txBody>
          <a:bodyPr vert="horz" wrap="square" lIns="91440" tIns="45720" rIns="91440" bIns="45720" numCol="1" anchor="ctr" anchorCtr="0" compatLnSpc="1">
            <a:prstTxWarp prst="textNoShape">
              <a:avLst/>
            </a:prstTxWarp>
          </a:bodyPr>
          <a:lstStyle/>
          <a:p>
            <a:pPr algn="ctr" defTabSz="914378"/>
            <a:endParaRPr lang="zh-CN" altLang="en-US" sz="1000">
              <a:solidFill>
                <a:srgbClr val="FFFFFF"/>
              </a:solidFill>
              <a:latin typeface="Calibri"/>
              <a:ea typeface="微软雅黑"/>
            </a:endParaRPr>
          </a:p>
        </p:txBody>
      </p:sp>
      <p:sp>
        <p:nvSpPr>
          <p:cNvPr id="1048773" name="淘宝店chenying0907 14"/>
          <p:cNvSpPr>
            <a:spLocks noEditPoints="1"/>
          </p:cNvSpPr>
          <p:nvPr/>
        </p:nvSpPr>
        <p:spPr bwMode="auto">
          <a:xfrm>
            <a:off x="1922121" y="1989441"/>
            <a:ext cx="247698" cy="247696"/>
          </a:xfrm>
          <a:custGeom>
            <a:avLst/>
            <a:gdLst>
              <a:gd name="T0" fmla="*/ 76 w 105"/>
              <a:gd name="T1" fmla="*/ 51 h 105"/>
              <a:gd name="T2" fmla="*/ 41 w 105"/>
              <a:gd name="T3" fmla="*/ 24 h 105"/>
              <a:gd name="T4" fmla="*/ 24 w 105"/>
              <a:gd name="T5" fmla="*/ 41 h 105"/>
              <a:gd name="T6" fmla="*/ 51 w 105"/>
              <a:gd name="T7" fmla="*/ 76 h 105"/>
              <a:gd name="T8" fmla="*/ 76 w 105"/>
              <a:gd name="T9" fmla="*/ 51 h 105"/>
              <a:gd name="T10" fmla="*/ 40 w 105"/>
              <a:gd name="T11" fmla="*/ 18 h 105"/>
              <a:gd name="T12" fmla="*/ 40 w 105"/>
              <a:gd name="T13" fmla="*/ 18 h 105"/>
              <a:gd name="T14" fmla="*/ 43 w 105"/>
              <a:gd name="T15" fmla="*/ 15 h 105"/>
              <a:gd name="T16" fmla="*/ 45 w 105"/>
              <a:gd name="T17" fmla="*/ 14 h 105"/>
              <a:gd name="T18" fmla="*/ 41 w 105"/>
              <a:gd name="T19" fmla="*/ 10 h 105"/>
              <a:gd name="T20" fmla="*/ 10 w 105"/>
              <a:gd name="T21" fmla="*/ 41 h 105"/>
              <a:gd name="T22" fmla="*/ 14 w 105"/>
              <a:gd name="T23" fmla="*/ 45 h 105"/>
              <a:gd name="T24" fmla="*/ 18 w 105"/>
              <a:gd name="T25" fmla="*/ 40 h 105"/>
              <a:gd name="T26" fmla="*/ 18 w 105"/>
              <a:gd name="T27" fmla="*/ 40 h 105"/>
              <a:gd name="T28" fmla="*/ 40 w 105"/>
              <a:gd name="T29" fmla="*/ 18 h 105"/>
              <a:gd name="T30" fmla="*/ 52 w 105"/>
              <a:gd name="T31" fmla="*/ 82 h 105"/>
              <a:gd name="T32" fmla="*/ 52 w 105"/>
              <a:gd name="T33" fmla="*/ 82 h 105"/>
              <a:gd name="T34" fmla="*/ 52 w 105"/>
              <a:gd name="T35" fmla="*/ 82 h 105"/>
              <a:gd name="T36" fmla="*/ 49 w 105"/>
              <a:gd name="T37" fmla="*/ 84 h 105"/>
              <a:gd name="T38" fmla="*/ 53 w 105"/>
              <a:gd name="T39" fmla="*/ 88 h 105"/>
              <a:gd name="T40" fmla="*/ 88 w 105"/>
              <a:gd name="T41" fmla="*/ 53 h 105"/>
              <a:gd name="T42" fmla="*/ 84 w 105"/>
              <a:gd name="T43" fmla="*/ 49 h 105"/>
              <a:gd name="T44" fmla="*/ 83 w 105"/>
              <a:gd name="T45" fmla="*/ 50 h 105"/>
              <a:gd name="T46" fmla="*/ 83 w 105"/>
              <a:gd name="T47" fmla="*/ 50 h 105"/>
              <a:gd name="T48" fmla="*/ 83 w 105"/>
              <a:gd name="T49" fmla="*/ 50 h 105"/>
              <a:gd name="T50" fmla="*/ 82 w 105"/>
              <a:gd name="T51" fmla="*/ 51 h 105"/>
              <a:gd name="T52" fmla="*/ 82 w 105"/>
              <a:gd name="T53" fmla="*/ 51 h 105"/>
              <a:gd name="T54" fmla="*/ 52 w 105"/>
              <a:gd name="T55" fmla="*/ 82 h 105"/>
              <a:gd name="T56" fmla="*/ 49 w 105"/>
              <a:gd name="T57" fmla="*/ 20 h 105"/>
              <a:gd name="T58" fmla="*/ 49 w 105"/>
              <a:gd name="T59" fmla="*/ 20 h 105"/>
              <a:gd name="T60" fmla="*/ 79 w 105"/>
              <a:gd name="T61" fmla="*/ 43 h 105"/>
              <a:gd name="T62" fmla="*/ 81 w 105"/>
              <a:gd name="T63" fmla="*/ 41 h 105"/>
              <a:gd name="T64" fmla="*/ 82 w 105"/>
              <a:gd name="T65" fmla="*/ 41 h 105"/>
              <a:gd name="T66" fmla="*/ 87 w 105"/>
              <a:gd name="T67" fmla="*/ 41 h 105"/>
              <a:gd name="T68" fmla="*/ 96 w 105"/>
              <a:gd name="T69" fmla="*/ 50 h 105"/>
              <a:gd name="T70" fmla="*/ 96 w 105"/>
              <a:gd name="T71" fmla="*/ 50 h 105"/>
              <a:gd name="T72" fmla="*/ 96 w 105"/>
              <a:gd name="T73" fmla="*/ 56 h 105"/>
              <a:gd name="T74" fmla="*/ 79 w 105"/>
              <a:gd name="T75" fmla="*/ 73 h 105"/>
              <a:gd name="T76" fmla="*/ 104 w 105"/>
              <a:gd name="T77" fmla="*/ 98 h 105"/>
              <a:gd name="T78" fmla="*/ 104 w 105"/>
              <a:gd name="T79" fmla="*/ 104 h 105"/>
              <a:gd name="T80" fmla="*/ 98 w 105"/>
              <a:gd name="T81" fmla="*/ 104 h 105"/>
              <a:gd name="T82" fmla="*/ 73 w 105"/>
              <a:gd name="T83" fmla="*/ 79 h 105"/>
              <a:gd name="T84" fmla="*/ 56 w 105"/>
              <a:gd name="T85" fmla="*/ 96 h 105"/>
              <a:gd name="T86" fmla="*/ 56 w 105"/>
              <a:gd name="T87" fmla="*/ 96 h 105"/>
              <a:gd name="T88" fmla="*/ 50 w 105"/>
              <a:gd name="T89" fmla="*/ 96 h 105"/>
              <a:gd name="T90" fmla="*/ 41 w 105"/>
              <a:gd name="T91" fmla="*/ 87 h 105"/>
              <a:gd name="T92" fmla="*/ 41 w 105"/>
              <a:gd name="T93" fmla="*/ 87 h 105"/>
              <a:gd name="T94" fmla="*/ 41 w 105"/>
              <a:gd name="T95" fmla="*/ 81 h 105"/>
              <a:gd name="T96" fmla="*/ 43 w 105"/>
              <a:gd name="T97" fmla="*/ 79 h 105"/>
              <a:gd name="T98" fmla="*/ 20 w 105"/>
              <a:gd name="T99" fmla="*/ 49 h 105"/>
              <a:gd name="T100" fmla="*/ 17 w 105"/>
              <a:gd name="T101" fmla="*/ 53 h 105"/>
              <a:gd name="T102" fmla="*/ 17 w 105"/>
              <a:gd name="T103" fmla="*/ 53 h 105"/>
              <a:gd name="T104" fmla="*/ 17 w 105"/>
              <a:gd name="T105" fmla="*/ 53 h 105"/>
              <a:gd name="T106" fmla="*/ 11 w 105"/>
              <a:gd name="T107" fmla="*/ 53 h 105"/>
              <a:gd name="T108" fmla="*/ 2 w 105"/>
              <a:gd name="T109" fmla="*/ 44 h 105"/>
              <a:gd name="T110" fmla="*/ 2 w 105"/>
              <a:gd name="T111" fmla="*/ 44 h 105"/>
              <a:gd name="T112" fmla="*/ 2 w 105"/>
              <a:gd name="T113" fmla="*/ 38 h 105"/>
              <a:gd name="T114" fmla="*/ 38 w 105"/>
              <a:gd name="T115" fmla="*/ 2 h 105"/>
              <a:gd name="T116" fmla="*/ 44 w 105"/>
              <a:gd name="T117" fmla="*/ 2 h 105"/>
              <a:gd name="T118" fmla="*/ 53 w 105"/>
              <a:gd name="T119" fmla="*/ 11 h 105"/>
              <a:gd name="T120" fmla="*/ 53 w 105"/>
              <a:gd name="T121" fmla="*/ 11 h 105"/>
              <a:gd name="T122" fmla="*/ 53 w 105"/>
              <a:gd name="T123" fmla="*/ 17 h 105"/>
              <a:gd name="T124" fmla="*/ 49 w 105"/>
              <a:gd name="T125" fmla="*/ 2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5" h="105">
                <a:moveTo>
                  <a:pt x="76" y="51"/>
                </a:moveTo>
                <a:cubicBezTo>
                  <a:pt x="41" y="24"/>
                  <a:pt x="41" y="24"/>
                  <a:pt x="41" y="24"/>
                </a:cubicBezTo>
                <a:cubicBezTo>
                  <a:pt x="24" y="41"/>
                  <a:pt x="24" y="41"/>
                  <a:pt x="24" y="41"/>
                </a:cubicBezTo>
                <a:cubicBezTo>
                  <a:pt x="51" y="76"/>
                  <a:pt x="51" y="76"/>
                  <a:pt x="51" y="76"/>
                </a:cubicBezTo>
                <a:cubicBezTo>
                  <a:pt x="76" y="51"/>
                  <a:pt x="76" y="51"/>
                  <a:pt x="76" y="51"/>
                </a:cubicBezTo>
                <a:close/>
                <a:moveTo>
                  <a:pt x="40" y="18"/>
                </a:moveTo>
                <a:cubicBezTo>
                  <a:pt x="40" y="18"/>
                  <a:pt x="40" y="18"/>
                  <a:pt x="40" y="18"/>
                </a:cubicBezTo>
                <a:cubicBezTo>
                  <a:pt x="43" y="15"/>
                  <a:pt x="43" y="15"/>
                  <a:pt x="43" y="15"/>
                </a:cubicBezTo>
                <a:cubicBezTo>
                  <a:pt x="45" y="14"/>
                  <a:pt x="45" y="14"/>
                  <a:pt x="45" y="14"/>
                </a:cubicBezTo>
                <a:cubicBezTo>
                  <a:pt x="41" y="10"/>
                  <a:pt x="41" y="10"/>
                  <a:pt x="41" y="10"/>
                </a:cubicBezTo>
                <a:cubicBezTo>
                  <a:pt x="10" y="41"/>
                  <a:pt x="10" y="41"/>
                  <a:pt x="10" y="41"/>
                </a:cubicBezTo>
                <a:cubicBezTo>
                  <a:pt x="14" y="45"/>
                  <a:pt x="14" y="45"/>
                  <a:pt x="14" y="45"/>
                </a:cubicBezTo>
                <a:cubicBezTo>
                  <a:pt x="18" y="40"/>
                  <a:pt x="18" y="40"/>
                  <a:pt x="18" y="40"/>
                </a:cubicBezTo>
                <a:cubicBezTo>
                  <a:pt x="18" y="40"/>
                  <a:pt x="18" y="40"/>
                  <a:pt x="18" y="40"/>
                </a:cubicBezTo>
                <a:cubicBezTo>
                  <a:pt x="40" y="18"/>
                  <a:pt x="40" y="18"/>
                  <a:pt x="40" y="18"/>
                </a:cubicBezTo>
                <a:close/>
                <a:moveTo>
                  <a:pt x="52" y="82"/>
                </a:moveTo>
                <a:cubicBezTo>
                  <a:pt x="52" y="82"/>
                  <a:pt x="52" y="82"/>
                  <a:pt x="52" y="82"/>
                </a:cubicBezTo>
                <a:cubicBezTo>
                  <a:pt x="52" y="82"/>
                  <a:pt x="52" y="82"/>
                  <a:pt x="52" y="82"/>
                </a:cubicBezTo>
                <a:cubicBezTo>
                  <a:pt x="49" y="84"/>
                  <a:pt x="49" y="84"/>
                  <a:pt x="49" y="84"/>
                </a:cubicBezTo>
                <a:cubicBezTo>
                  <a:pt x="53" y="88"/>
                  <a:pt x="53" y="88"/>
                  <a:pt x="53" y="88"/>
                </a:cubicBezTo>
                <a:cubicBezTo>
                  <a:pt x="88" y="53"/>
                  <a:pt x="88" y="53"/>
                  <a:pt x="88" y="53"/>
                </a:cubicBezTo>
                <a:cubicBezTo>
                  <a:pt x="84" y="49"/>
                  <a:pt x="84" y="49"/>
                  <a:pt x="84" y="49"/>
                </a:cubicBezTo>
                <a:cubicBezTo>
                  <a:pt x="83" y="50"/>
                  <a:pt x="83" y="50"/>
                  <a:pt x="83" y="50"/>
                </a:cubicBezTo>
                <a:cubicBezTo>
                  <a:pt x="83" y="50"/>
                  <a:pt x="83" y="50"/>
                  <a:pt x="83" y="50"/>
                </a:cubicBezTo>
                <a:cubicBezTo>
                  <a:pt x="83" y="50"/>
                  <a:pt x="83" y="50"/>
                  <a:pt x="83" y="50"/>
                </a:cubicBezTo>
                <a:cubicBezTo>
                  <a:pt x="82" y="51"/>
                  <a:pt x="82" y="51"/>
                  <a:pt x="82" y="51"/>
                </a:cubicBezTo>
                <a:cubicBezTo>
                  <a:pt x="82" y="51"/>
                  <a:pt x="82" y="51"/>
                  <a:pt x="82" y="51"/>
                </a:cubicBezTo>
                <a:cubicBezTo>
                  <a:pt x="52" y="82"/>
                  <a:pt x="52" y="82"/>
                  <a:pt x="52" y="82"/>
                </a:cubicBezTo>
                <a:close/>
                <a:moveTo>
                  <a:pt x="49" y="20"/>
                </a:moveTo>
                <a:cubicBezTo>
                  <a:pt x="49" y="20"/>
                  <a:pt x="49" y="20"/>
                  <a:pt x="49" y="20"/>
                </a:cubicBezTo>
                <a:cubicBezTo>
                  <a:pt x="79" y="43"/>
                  <a:pt x="79" y="43"/>
                  <a:pt x="79" y="43"/>
                </a:cubicBezTo>
                <a:cubicBezTo>
                  <a:pt x="81" y="41"/>
                  <a:pt x="81" y="41"/>
                  <a:pt x="81" y="41"/>
                </a:cubicBezTo>
                <a:cubicBezTo>
                  <a:pt x="82" y="41"/>
                  <a:pt x="82" y="41"/>
                  <a:pt x="82" y="41"/>
                </a:cubicBezTo>
                <a:cubicBezTo>
                  <a:pt x="83" y="39"/>
                  <a:pt x="86" y="39"/>
                  <a:pt x="87" y="41"/>
                </a:cubicBezTo>
                <a:cubicBezTo>
                  <a:pt x="96" y="50"/>
                  <a:pt x="96" y="50"/>
                  <a:pt x="96" y="50"/>
                </a:cubicBezTo>
                <a:cubicBezTo>
                  <a:pt x="96" y="50"/>
                  <a:pt x="96" y="50"/>
                  <a:pt x="96" y="50"/>
                </a:cubicBezTo>
                <a:cubicBezTo>
                  <a:pt x="98" y="52"/>
                  <a:pt x="98" y="54"/>
                  <a:pt x="96" y="56"/>
                </a:cubicBezTo>
                <a:cubicBezTo>
                  <a:pt x="79" y="73"/>
                  <a:pt x="79" y="73"/>
                  <a:pt x="79" y="73"/>
                </a:cubicBezTo>
                <a:cubicBezTo>
                  <a:pt x="104" y="98"/>
                  <a:pt x="104" y="98"/>
                  <a:pt x="104" y="98"/>
                </a:cubicBezTo>
                <a:cubicBezTo>
                  <a:pt x="105" y="99"/>
                  <a:pt x="105" y="102"/>
                  <a:pt x="104" y="104"/>
                </a:cubicBezTo>
                <a:cubicBezTo>
                  <a:pt x="102" y="105"/>
                  <a:pt x="100" y="105"/>
                  <a:pt x="98" y="104"/>
                </a:cubicBezTo>
                <a:cubicBezTo>
                  <a:pt x="73" y="79"/>
                  <a:pt x="73" y="79"/>
                  <a:pt x="73" y="79"/>
                </a:cubicBezTo>
                <a:cubicBezTo>
                  <a:pt x="56" y="96"/>
                  <a:pt x="56" y="96"/>
                  <a:pt x="56" y="96"/>
                </a:cubicBezTo>
                <a:cubicBezTo>
                  <a:pt x="56" y="96"/>
                  <a:pt x="56" y="96"/>
                  <a:pt x="56" y="96"/>
                </a:cubicBezTo>
                <a:cubicBezTo>
                  <a:pt x="54" y="98"/>
                  <a:pt x="52" y="98"/>
                  <a:pt x="50" y="96"/>
                </a:cubicBezTo>
                <a:cubicBezTo>
                  <a:pt x="41" y="87"/>
                  <a:pt x="41" y="87"/>
                  <a:pt x="41" y="87"/>
                </a:cubicBezTo>
                <a:cubicBezTo>
                  <a:pt x="41" y="87"/>
                  <a:pt x="41" y="87"/>
                  <a:pt x="41" y="87"/>
                </a:cubicBezTo>
                <a:cubicBezTo>
                  <a:pt x="39" y="86"/>
                  <a:pt x="39" y="83"/>
                  <a:pt x="41" y="81"/>
                </a:cubicBezTo>
                <a:cubicBezTo>
                  <a:pt x="43" y="79"/>
                  <a:pt x="43" y="79"/>
                  <a:pt x="43" y="79"/>
                </a:cubicBezTo>
                <a:cubicBezTo>
                  <a:pt x="20" y="49"/>
                  <a:pt x="20" y="49"/>
                  <a:pt x="20" y="49"/>
                </a:cubicBezTo>
                <a:cubicBezTo>
                  <a:pt x="17" y="53"/>
                  <a:pt x="17" y="53"/>
                  <a:pt x="17" y="53"/>
                </a:cubicBezTo>
                <a:cubicBezTo>
                  <a:pt x="17" y="53"/>
                  <a:pt x="17" y="53"/>
                  <a:pt x="17" y="53"/>
                </a:cubicBezTo>
                <a:cubicBezTo>
                  <a:pt x="17" y="53"/>
                  <a:pt x="17" y="53"/>
                  <a:pt x="17" y="53"/>
                </a:cubicBezTo>
                <a:cubicBezTo>
                  <a:pt x="15" y="54"/>
                  <a:pt x="13" y="54"/>
                  <a:pt x="11" y="53"/>
                </a:cubicBezTo>
                <a:cubicBezTo>
                  <a:pt x="2" y="44"/>
                  <a:pt x="2" y="44"/>
                  <a:pt x="2" y="44"/>
                </a:cubicBezTo>
                <a:cubicBezTo>
                  <a:pt x="2" y="44"/>
                  <a:pt x="2" y="44"/>
                  <a:pt x="2" y="44"/>
                </a:cubicBezTo>
                <a:cubicBezTo>
                  <a:pt x="0" y="42"/>
                  <a:pt x="0" y="40"/>
                  <a:pt x="2" y="38"/>
                </a:cubicBezTo>
                <a:cubicBezTo>
                  <a:pt x="38" y="2"/>
                  <a:pt x="38" y="2"/>
                  <a:pt x="38" y="2"/>
                </a:cubicBezTo>
                <a:cubicBezTo>
                  <a:pt x="40" y="0"/>
                  <a:pt x="42" y="0"/>
                  <a:pt x="44" y="2"/>
                </a:cubicBezTo>
                <a:cubicBezTo>
                  <a:pt x="53" y="11"/>
                  <a:pt x="53" y="11"/>
                  <a:pt x="53" y="11"/>
                </a:cubicBezTo>
                <a:cubicBezTo>
                  <a:pt x="53" y="11"/>
                  <a:pt x="53" y="11"/>
                  <a:pt x="53" y="11"/>
                </a:cubicBezTo>
                <a:cubicBezTo>
                  <a:pt x="55" y="12"/>
                  <a:pt x="55" y="15"/>
                  <a:pt x="53" y="17"/>
                </a:cubicBezTo>
                <a:cubicBezTo>
                  <a:pt x="49" y="20"/>
                  <a:pt x="49" y="20"/>
                  <a:pt x="49" y="20"/>
                </a:cubicBezTo>
                <a:close/>
              </a:path>
            </a:pathLst>
          </a:custGeom>
          <a:solidFill>
            <a:srgbClr val="FFFFFF"/>
          </a:solidFill>
          <a:ln>
            <a:noFill/>
          </a:ln>
        </p:spPr>
        <p:txBody>
          <a:bodyPr lIns="68580" tIns="34290" rIns="68580" bIns="34290"/>
          <a:lstStyle/>
          <a:p>
            <a:pPr defTabSz="914378"/>
            <a:endParaRPr lang="zh-CN" altLang="en-US">
              <a:solidFill>
                <a:srgbClr val="FFFFFF">
                  <a:lumMod val="50000"/>
                </a:srgbClr>
              </a:solidFill>
              <a:latin typeface="Calibri"/>
              <a:ea typeface="微软雅黑"/>
            </a:endParaRPr>
          </a:p>
        </p:txBody>
      </p:sp>
      <p:sp>
        <p:nvSpPr>
          <p:cNvPr id="1048774" name="淘宝店chenying0907 15"/>
          <p:cNvSpPr>
            <a:spLocks noEditPoints="1"/>
          </p:cNvSpPr>
          <p:nvPr/>
        </p:nvSpPr>
        <p:spPr bwMode="auto">
          <a:xfrm>
            <a:off x="2962696" y="3764960"/>
            <a:ext cx="229178" cy="245382"/>
          </a:xfrm>
          <a:custGeom>
            <a:avLst/>
            <a:gdLst>
              <a:gd name="T0" fmla="*/ 79 w 97"/>
              <a:gd name="T1" fmla="*/ 68 h 104"/>
              <a:gd name="T2" fmla="*/ 92 w 97"/>
              <a:gd name="T3" fmla="*/ 73 h 104"/>
              <a:gd name="T4" fmla="*/ 92 w 97"/>
              <a:gd name="T5" fmla="*/ 73 h 104"/>
              <a:gd name="T6" fmla="*/ 97 w 97"/>
              <a:gd name="T7" fmla="*/ 86 h 104"/>
              <a:gd name="T8" fmla="*/ 79 w 97"/>
              <a:gd name="T9" fmla="*/ 104 h 104"/>
              <a:gd name="T10" fmla="*/ 61 w 97"/>
              <a:gd name="T11" fmla="*/ 86 h 104"/>
              <a:gd name="T12" fmla="*/ 62 w 97"/>
              <a:gd name="T13" fmla="*/ 80 h 104"/>
              <a:gd name="T14" fmla="*/ 43 w 97"/>
              <a:gd name="T15" fmla="*/ 68 h 104"/>
              <a:gd name="T16" fmla="*/ 42 w 97"/>
              <a:gd name="T17" fmla="*/ 69 h 104"/>
              <a:gd name="T18" fmla="*/ 42 w 97"/>
              <a:gd name="T19" fmla="*/ 69 h 104"/>
              <a:gd name="T20" fmla="*/ 24 w 97"/>
              <a:gd name="T21" fmla="*/ 76 h 104"/>
              <a:gd name="T22" fmla="*/ 0 w 97"/>
              <a:gd name="T23" fmla="*/ 52 h 104"/>
              <a:gd name="T24" fmla="*/ 24 w 97"/>
              <a:gd name="T25" fmla="*/ 27 h 104"/>
              <a:gd name="T26" fmla="*/ 42 w 97"/>
              <a:gd name="T27" fmla="*/ 34 h 104"/>
              <a:gd name="T28" fmla="*/ 42 w 97"/>
              <a:gd name="T29" fmla="*/ 34 h 104"/>
              <a:gd name="T30" fmla="*/ 42 w 97"/>
              <a:gd name="T31" fmla="*/ 34 h 104"/>
              <a:gd name="T32" fmla="*/ 43 w 97"/>
              <a:gd name="T33" fmla="*/ 35 h 104"/>
              <a:gd name="T34" fmla="*/ 62 w 97"/>
              <a:gd name="T35" fmla="*/ 24 h 104"/>
              <a:gd name="T36" fmla="*/ 61 w 97"/>
              <a:gd name="T37" fmla="*/ 18 h 104"/>
              <a:gd name="T38" fmla="*/ 79 w 97"/>
              <a:gd name="T39" fmla="*/ 0 h 104"/>
              <a:gd name="T40" fmla="*/ 97 w 97"/>
              <a:gd name="T41" fmla="*/ 18 h 104"/>
              <a:gd name="T42" fmla="*/ 79 w 97"/>
              <a:gd name="T43" fmla="*/ 36 h 104"/>
              <a:gd name="T44" fmla="*/ 66 w 97"/>
              <a:gd name="T45" fmla="*/ 31 h 104"/>
              <a:gd name="T46" fmla="*/ 66 w 97"/>
              <a:gd name="T47" fmla="*/ 30 h 104"/>
              <a:gd name="T48" fmla="*/ 47 w 97"/>
              <a:gd name="T49" fmla="*/ 42 h 104"/>
              <a:gd name="T50" fmla="*/ 49 w 97"/>
              <a:gd name="T51" fmla="*/ 52 h 104"/>
              <a:gd name="T52" fmla="*/ 47 w 97"/>
              <a:gd name="T53" fmla="*/ 61 h 104"/>
              <a:gd name="T54" fmla="*/ 66 w 97"/>
              <a:gd name="T55" fmla="*/ 73 h 104"/>
              <a:gd name="T56" fmla="*/ 66 w 97"/>
              <a:gd name="T57" fmla="*/ 73 h 104"/>
              <a:gd name="T58" fmla="*/ 66 w 97"/>
              <a:gd name="T59" fmla="*/ 73 h 104"/>
              <a:gd name="T60" fmla="*/ 66 w 97"/>
              <a:gd name="T61" fmla="*/ 73 h 104"/>
              <a:gd name="T62" fmla="*/ 79 w 97"/>
              <a:gd name="T63" fmla="*/ 68 h 104"/>
              <a:gd name="T64" fmla="*/ 86 w 97"/>
              <a:gd name="T65" fmla="*/ 78 h 104"/>
              <a:gd name="T66" fmla="*/ 86 w 97"/>
              <a:gd name="T67" fmla="*/ 78 h 104"/>
              <a:gd name="T68" fmla="*/ 79 w 97"/>
              <a:gd name="T69" fmla="*/ 76 h 104"/>
              <a:gd name="T70" fmla="*/ 72 w 97"/>
              <a:gd name="T71" fmla="*/ 78 h 104"/>
              <a:gd name="T72" fmla="*/ 72 w 97"/>
              <a:gd name="T73" fmla="*/ 79 h 104"/>
              <a:gd name="T74" fmla="*/ 69 w 97"/>
              <a:gd name="T75" fmla="*/ 86 h 104"/>
              <a:gd name="T76" fmla="*/ 79 w 97"/>
              <a:gd name="T77" fmla="*/ 96 h 104"/>
              <a:gd name="T78" fmla="*/ 89 w 97"/>
              <a:gd name="T79" fmla="*/ 86 h 104"/>
              <a:gd name="T80" fmla="*/ 86 w 97"/>
              <a:gd name="T81" fmla="*/ 79 h 104"/>
              <a:gd name="T82" fmla="*/ 86 w 97"/>
              <a:gd name="T83" fmla="*/ 78 h 104"/>
              <a:gd name="T84" fmla="*/ 36 w 97"/>
              <a:gd name="T85" fmla="*/ 40 h 104"/>
              <a:gd name="T86" fmla="*/ 36 w 97"/>
              <a:gd name="T87" fmla="*/ 40 h 104"/>
              <a:gd name="T88" fmla="*/ 24 w 97"/>
              <a:gd name="T89" fmla="*/ 35 h 104"/>
              <a:gd name="T90" fmla="*/ 8 w 97"/>
              <a:gd name="T91" fmla="*/ 52 h 104"/>
              <a:gd name="T92" fmla="*/ 24 w 97"/>
              <a:gd name="T93" fmla="*/ 68 h 104"/>
              <a:gd name="T94" fmla="*/ 36 w 97"/>
              <a:gd name="T95" fmla="*/ 64 h 104"/>
              <a:gd name="T96" fmla="*/ 36 w 97"/>
              <a:gd name="T97" fmla="*/ 63 h 104"/>
              <a:gd name="T98" fmla="*/ 41 w 97"/>
              <a:gd name="T99" fmla="*/ 52 h 104"/>
              <a:gd name="T100" fmla="*/ 36 w 97"/>
              <a:gd name="T101" fmla="*/ 40 h 104"/>
              <a:gd name="T102" fmla="*/ 36 w 97"/>
              <a:gd name="T103" fmla="*/ 40 h 104"/>
              <a:gd name="T104" fmla="*/ 79 w 97"/>
              <a:gd name="T105" fmla="*/ 8 h 104"/>
              <a:gd name="T106" fmla="*/ 79 w 97"/>
              <a:gd name="T107" fmla="*/ 8 h 104"/>
              <a:gd name="T108" fmla="*/ 69 w 97"/>
              <a:gd name="T109" fmla="*/ 18 h 104"/>
              <a:gd name="T110" fmla="*/ 71 w 97"/>
              <a:gd name="T111" fmla="*/ 23 h 104"/>
              <a:gd name="T112" fmla="*/ 71 w 97"/>
              <a:gd name="T113" fmla="*/ 23 h 104"/>
              <a:gd name="T114" fmla="*/ 72 w 97"/>
              <a:gd name="T115" fmla="*/ 25 h 104"/>
              <a:gd name="T116" fmla="*/ 72 w 97"/>
              <a:gd name="T117" fmla="*/ 25 h 104"/>
              <a:gd name="T118" fmla="*/ 79 w 97"/>
              <a:gd name="T119" fmla="*/ 28 h 104"/>
              <a:gd name="T120" fmla="*/ 89 w 97"/>
              <a:gd name="T121" fmla="*/ 18 h 104"/>
              <a:gd name="T122" fmla="*/ 79 w 97"/>
              <a:gd name="T123"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104">
                <a:moveTo>
                  <a:pt x="79" y="68"/>
                </a:moveTo>
                <a:cubicBezTo>
                  <a:pt x="84" y="68"/>
                  <a:pt x="89" y="70"/>
                  <a:pt x="92" y="73"/>
                </a:cubicBezTo>
                <a:cubicBezTo>
                  <a:pt x="92" y="73"/>
                  <a:pt x="92" y="73"/>
                  <a:pt x="92" y="73"/>
                </a:cubicBezTo>
                <a:cubicBezTo>
                  <a:pt x="95" y="76"/>
                  <a:pt x="97" y="81"/>
                  <a:pt x="97" y="86"/>
                </a:cubicBezTo>
                <a:cubicBezTo>
                  <a:pt x="97" y="96"/>
                  <a:pt x="89" y="104"/>
                  <a:pt x="79" y="104"/>
                </a:cubicBezTo>
                <a:cubicBezTo>
                  <a:pt x="69" y="104"/>
                  <a:pt x="61" y="96"/>
                  <a:pt x="61" y="86"/>
                </a:cubicBezTo>
                <a:cubicBezTo>
                  <a:pt x="61" y="84"/>
                  <a:pt x="61" y="82"/>
                  <a:pt x="62" y="80"/>
                </a:cubicBezTo>
                <a:cubicBezTo>
                  <a:pt x="43" y="68"/>
                  <a:pt x="43" y="68"/>
                  <a:pt x="43" y="68"/>
                </a:cubicBezTo>
                <a:cubicBezTo>
                  <a:pt x="42" y="68"/>
                  <a:pt x="42" y="69"/>
                  <a:pt x="42" y="69"/>
                </a:cubicBezTo>
                <a:cubicBezTo>
                  <a:pt x="42" y="69"/>
                  <a:pt x="42" y="69"/>
                  <a:pt x="42" y="69"/>
                </a:cubicBezTo>
                <a:cubicBezTo>
                  <a:pt x="37" y="74"/>
                  <a:pt x="31" y="76"/>
                  <a:pt x="24" y="76"/>
                </a:cubicBezTo>
                <a:cubicBezTo>
                  <a:pt x="11" y="76"/>
                  <a:pt x="0" y="65"/>
                  <a:pt x="0" y="52"/>
                </a:cubicBezTo>
                <a:cubicBezTo>
                  <a:pt x="0" y="38"/>
                  <a:pt x="11" y="27"/>
                  <a:pt x="24" y="27"/>
                </a:cubicBezTo>
                <a:cubicBezTo>
                  <a:pt x="31" y="27"/>
                  <a:pt x="37" y="30"/>
                  <a:pt x="42" y="34"/>
                </a:cubicBezTo>
                <a:cubicBezTo>
                  <a:pt x="42" y="34"/>
                  <a:pt x="42" y="34"/>
                  <a:pt x="42" y="34"/>
                </a:cubicBezTo>
                <a:cubicBezTo>
                  <a:pt x="42" y="34"/>
                  <a:pt x="42" y="34"/>
                  <a:pt x="42" y="34"/>
                </a:cubicBezTo>
                <a:cubicBezTo>
                  <a:pt x="42" y="35"/>
                  <a:pt x="42" y="35"/>
                  <a:pt x="43" y="35"/>
                </a:cubicBezTo>
                <a:cubicBezTo>
                  <a:pt x="62" y="24"/>
                  <a:pt x="62" y="24"/>
                  <a:pt x="62" y="24"/>
                </a:cubicBezTo>
                <a:cubicBezTo>
                  <a:pt x="61" y="22"/>
                  <a:pt x="61" y="20"/>
                  <a:pt x="61" y="18"/>
                </a:cubicBezTo>
                <a:cubicBezTo>
                  <a:pt x="61" y="8"/>
                  <a:pt x="69" y="0"/>
                  <a:pt x="79" y="0"/>
                </a:cubicBezTo>
                <a:cubicBezTo>
                  <a:pt x="89" y="0"/>
                  <a:pt x="97" y="8"/>
                  <a:pt x="97" y="18"/>
                </a:cubicBezTo>
                <a:cubicBezTo>
                  <a:pt x="97" y="28"/>
                  <a:pt x="89" y="36"/>
                  <a:pt x="79" y="36"/>
                </a:cubicBezTo>
                <a:cubicBezTo>
                  <a:pt x="74" y="36"/>
                  <a:pt x="70" y="34"/>
                  <a:pt x="66" y="31"/>
                </a:cubicBezTo>
                <a:cubicBezTo>
                  <a:pt x="66" y="30"/>
                  <a:pt x="66" y="30"/>
                  <a:pt x="66" y="30"/>
                </a:cubicBezTo>
                <a:cubicBezTo>
                  <a:pt x="47" y="42"/>
                  <a:pt x="47" y="42"/>
                  <a:pt x="47" y="42"/>
                </a:cubicBezTo>
                <a:cubicBezTo>
                  <a:pt x="48" y="45"/>
                  <a:pt x="49" y="48"/>
                  <a:pt x="49" y="52"/>
                </a:cubicBezTo>
                <a:cubicBezTo>
                  <a:pt x="49" y="55"/>
                  <a:pt x="48" y="58"/>
                  <a:pt x="47" y="61"/>
                </a:cubicBezTo>
                <a:cubicBezTo>
                  <a:pt x="66" y="73"/>
                  <a:pt x="66" y="73"/>
                  <a:pt x="66" y="73"/>
                </a:cubicBezTo>
                <a:cubicBezTo>
                  <a:pt x="66" y="73"/>
                  <a:pt x="66" y="73"/>
                  <a:pt x="66" y="73"/>
                </a:cubicBezTo>
                <a:cubicBezTo>
                  <a:pt x="66" y="73"/>
                  <a:pt x="66" y="73"/>
                  <a:pt x="66" y="73"/>
                </a:cubicBezTo>
                <a:cubicBezTo>
                  <a:pt x="66" y="73"/>
                  <a:pt x="66" y="73"/>
                  <a:pt x="66" y="73"/>
                </a:cubicBezTo>
                <a:cubicBezTo>
                  <a:pt x="70" y="70"/>
                  <a:pt x="74" y="68"/>
                  <a:pt x="79" y="68"/>
                </a:cubicBezTo>
                <a:close/>
                <a:moveTo>
                  <a:pt x="86" y="78"/>
                </a:moveTo>
                <a:cubicBezTo>
                  <a:pt x="86" y="78"/>
                  <a:pt x="86" y="78"/>
                  <a:pt x="86" y="78"/>
                </a:cubicBezTo>
                <a:cubicBezTo>
                  <a:pt x="85" y="77"/>
                  <a:pt x="82" y="76"/>
                  <a:pt x="79" y="76"/>
                </a:cubicBezTo>
                <a:cubicBezTo>
                  <a:pt x="76" y="76"/>
                  <a:pt x="74" y="77"/>
                  <a:pt x="72" y="78"/>
                </a:cubicBezTo>
                <a:cubicBezTo>
                  <a:pt x="72" y="79"/>
                  <a:pt x="72" y="79"/>
                  <a:pt x="72" y="79"/>
                </a:cubicBezTo>
                <a:cubicBezTo>
                  <a:pt x="70" y="80"/>
                  <a:pt x="69" y="83"/>
                  <a:pt x="69" y="86"/>
                </a:cubicBezTo>
                <a:cubicBezTo>
                  <a:pt x="69" y="91"/>
                  <a:pt x="74" y="96"/>
                  <a:pt x="79" y="96"/>
                </a:cubicBezTo>
                <a:cubicBezTo>
                  <a:pt x="85" y="96"/>
                  <a:pt x="89" y="91"/>
                  <a:pt x="89" y="86"/>
                </a:cubicBezTo>
                <a:cubicBezTo>
                  <a:pt x="89" y="83"/>
                  <a:pt x="88" y="80"/>
                  <a:pt x="86" y="79"/>
                </a:cubicBezTo>
                <a:cubicBezTo>
                  <a:pt x="86" y="78"/>
                  <a:pt x="86" y="78"/>
                  <a:pt x="86" y="78"/>
                </a:cubicBezTo>
                <a:close/>
                <a:moveTo>
                  <a:pt x="36" y="40"/>
                </a:moveTo>
                <a:cubicBezTo>
                  <a:pt x="36" y="40"/>
                  <a:pt x="36" y="40"/>
                  <a:pt x="36" y="40"/>
                </a:cubicBezTo>
                <a:cubicBezTo>
                  <a:pt x="33" y="37"/>
                  <a:pt x="29" y="35"/>
                  <a:pt x="24" y="35"/>
                </a:cubicBezTo>
                <a:cubicBezTo>
                  <a:pt x="15" y="35"/>
                  <a:pt x="8" y="42"/>
                  <a:pt x="8" y="52"/>
                </a:cubicBezTo>
                <a:cubicBezTo>
                  <a:pt x="8" y="61"/>
                  <a:pt x="15" y="68"/>
                  <a:pt x="24" y="68"/>
                </a:cubicBezTo>
                <a:cubicBezTo>
                  <a:pt x="29" y="68"/>
                  <a:pt x="33" y="67"/>
                  <a:pt x="36" y="64"/>
                </a:cubicBezTo>
                <a:cubicBezTo>
                  <a:pt x="36" y="63"/>
                  <a:pt x="36" y="63"/>
                  <a:pt x="36" y="63"/>
                </a:cubicBezTo>
                <a:cubicBezTo>
                  <a:pt x="39" y="61"/>
                  <a:pt x="41" y="56"/>
                  <a:pt x="41" y="52"/>
                </a:cubicBezTo>
                <a:cubicBezTo>
                  <a:pt x="41" y="47"/>
                  <a:pt x="39" y="43"/>
                  <a:pt x="36" y="40"/>
                </a:cubicBezTo>
                <a:cubicBezTo>
                  <a:pt x="36" y="40"/>
                  <a:pt x="36" y="40"/>
                  <a:pt x="36" y="40"/>
                </a:cubicBezTo>
                <a:close/>
                <a:moveTo>
                  <a:pt x="79" y="8"/>
                </a:moveTo>
                <a:cubicBezTo>
                  <a:pt x="79" y="8"/>
                  <a:pt x="79" y="8"/>
                  <a:pt x="79" y="8"/>
                </a:cubicBezTo>
                <a:cubicBezTo>
                  <a:pt x="74" y="8"/>
                  <a:pt x="69" y="12"/>
                  <a:pt x="69" y="18"/>
                </a:cubicBezTo>
                <a:cubicBezTo>
                  <a:pt x="69" y="20"/>
                  <a:pt x="70" y="21"/>
                  <a:pt x="71" y="23"/>
                </a:cubicBezTo>
                <a:cubicBezTo>
                  <a:pt x="71" y="23"/>
                  <a:pt x="71" y="23"/>
                  <a:pt x="71" y="23"/>
                </a:cubicBezTo>
                <a:cubicBezTo>
                  <a:pt x="71" y="24"/>
                  <a:pt x="71" y="24"/>
                  <a:pt x="72" y="25"/>
                </a:cubicBezTo>
                <a:cubicBezTo>
                  <a:pt x="72" y="25"/>
                  <a:pt x="72" y="25"/>
                  <a:pt x="72" y="25"/>
                </a:cubicBezTo>
                <a:cubicBezTo>
                  <a:pt x="74" y="27"/>
                  <a:pt x="76" y="28"/>
                  <a:pt x="79" y="28"/>
                </a:cubicBezTo>
                <a:cubicBezTo>
                  <a:pt x="85" y="28"/>
                  <a:pt x="89" y="23"/>
                  <a:pt x="89" y="18"/>
                </a:cubicBezTo>
                <a:cubicBezTo>
                  <a:pt x="89" y="12"/>
                  <a:pt x="85" y="8"/>
                  <a:pt x="79" y="8"/>
                </a:cubicBezTo>
                <a:close/>
              </a:path>
            </a:pathLst>
          </a:custGeom>
          <a:solidFill>
            <a:srgbClr val="FFFFFF"/>
          </a:solidFill>
          <a:ln>
            <a:noFill/>
          </a:ln>
        </p:spPr>
        <p:txBody>
          <a:bodyPr lIns="68580" tIns="34290" rIns="68580" bIns="34290"/>
          <a:lstStyle/>
          <a:p>
            <a:pPr defTabSz="914378"/>
            <a:endParaRPr lang="zh-CN" altLang="en-US">
              <a:solidFill>
                <a:srgbClr val="FFFFFF">
                  <a:lumMod val="50000"/>
                </a:srgbClr>
              </a:solidFill>
              <a:latin typeface="Calibri"/>
              <a:ea typeface="微软雅黑"/>
            </a:endParaRPr>
          </a:p>
        </p:txBody>
      </p:sp>
      <p:sp>
        <p:nvSpPr>
          <p:cNvPr id="1048775" name="淘宝店chenying0907 16"/>
          <p:cNvSpPr>
            <a:spLocks noEditPoints="1"/>
          </p:cNvSpPr>
          <p:nvPr/>
        </p:nvSpPr>
        <p:spPr bwMode="auto">
          <a:xfrm>
            <a:off x="2955871" y="1991755"/>
            <a:ext cx="244226" cy="243068"/>
          </a:xfrm>
          <a:custGeom>
            <a:avLst/>
            <a:gdLst>
              <a:gd name="T0" fmla="*/ 85 w 103"/>
              <a:gd name="T1" fmla="*/ 1 h 103"/>
              <a:gd name="T2" fmla="*/ 89 w 103"/>
              <a:gd name="T3" fmla="*/ 2 h 103"/>
              <a:gd name="T4" fmla="*/ 89 w 103"/>
              <a:gd name="T5" fmla="*/ 2 h 103"/>
              <a:gd name="T6" fmla="*/ 101 w 103"/>
              <a:gd name="T7" fmla="*/ 14 h 103"/>
              <a:gd name="T8" fmla="*/ 101 w 103"/>
              <a:gd name="T9" fmla="*/ 14 h 103"/>
              <a:gd name="T10" fmla="*/ 102 w 103"/>
              <a:gd name="T11" fmla="*/ 18 h 103"/>
              <a:gd name="T12" fmla="*/ 87 w 103"/>
              <a:gd name="T13" fmla="*/ 32 h 103"/>
              <a:gd name="T14" fmla="*/ 76 w 103"/>
              <a:gd name="T15" fmla="*/ 33 h 103"/>
              <a:gd name="T16" fmla="*/ 73 w 103"/>
              <a:gd name="T17" fmla="*/ 75 h 103"/>
              <a:gd name="T18" fmla="*/ 51 w 103"/>
              <a:gd name="T19" fmla="*/ 84 h 103"/>
              <a:gd name="T20" fmla="*/ 19 w 103"/>
              <a:gd name="T21" fmla="*/ 53 h 103"/>
              <a:gd name="T22" fmla="*/ 51 w 103"/>
              <a:gd name="T23" fmla="*/ 21 h 103"/>
              <a:gd name="T24" fmla="*/ 74 w 103"/>
              <a:gd name="T25" fmla="*/ 24 h 103"/>
              <a:gd name="T26" fmla="*/ 72 w 103"/>
              <a:gd name="T27" fmla="*/ 14 h 103"/>
              <a:gd name="T28" fmla="*/ 91 w 103"/>
              <a:gd name="T29" fmla="*/ 40 h 103"/>
              <a:gd name="T30" fmla="*/ 99 w 103"/>
              <a:gd name="T31" fmla="*/ 38 h 103"/>
              <a:gd name="T32" fmla="*/ 101 w 103"/>
              <a:gd name="T33" fmla="*/ 53 h 103"/>
              <a:gd name="T34" fmla="*/ 51 w 103"/>
              <a:gd name="T35" fmla="*/ 103 h 103"/>
              <a:gd name="T36" fmla="*/ 0 w 103"/>
              <a:gd name="T37" fmla="*/ 53 h 103"/>
              <a:gd name="T38" fmla="*/ 51 w 103"/>
              <a:gd name="T39" fmla="*/ 2 h 103"/>
              <a:gd name="T40" fmla="*/ 65 w 103"/>
              <a:gd name="T41" fmla="*/ 4 h 103"/>
              <a:gd name="T42" fmla="*/ 63 w 103"/>
              <a:gd name="T43" fmla="*/ 12 h 103"/>
              <a:gd name="T44" fmla="*/ 51 w 103"/>
              <a:gd name="T45" fmla="*/ 10 h 103"/>
              <a:gd name="T46" fmla="*/ 8 w 103"/>
              <a:gd name="T47" fmla="*/ 53 h 103"/>
              <a:gd name="T48" fmla="*/ 51 w 103"/>
              <a:gd name="T49" fmla="*/ 95 h 103"/>
              <a:gd name="T50" fmla="*/ 93 w 103"/>
              <a:gd name="T51" fmla="*/ 53 h 103"/>
              <a:gd name="T52" fmla="*/ 91 w 103"/>
              <a:gd name="T53" fmla="*/ 40 h 103"/>
              <a:gd name="T54" fmla="*/ 51 w 103"/>
              <a:gd name="T55" fmla="*/ 38 h 103"/>
              <a:gd name="T56" fmla="*/ 66 w 103"/>
              <a:gd name="T57" fmla="*/ 31 h 103"/>
              <a:gd name="T58" fmla="*/ 32 w 103"/>
              <a:gd name="T59" fmla="*/ 34 h 103"/>
              <a:gd name="T60" fmla="*/ 32 w 103"/>
              <a:gd name="T61" fmla="*/ 34 h 103"/>
              <a:gd name="T62" fmla="*/ 32 w 103"/>
              <a:gd name="T63" fmla="*/ 71 h 103"/>
              <a:gd name="T64" fmla="*/ 69 w 103"/>
              <a:gd name="T65" fmla="*/ 71 h 103"/>
              <a:gd name="T66" fmla="*/ 77 w 103"/>
              <a:gd name="T67" fmla="*/ 53 h 103"/>
              <a:gd name="T68" fmla="*/ 63 w 103"/>
              <a:gd name="T69" fmla="*/ 45 h 103"/>
              <a:gd name="T70" fmla="*/ 61 w 103"/>
              <a:gd name="T71" fmla="*/ 63 h 103"/>
              <a:gd name="T72" fmla="*/ 51 w 103"/>
              <a:gd name="T73" fmla="*/ 67 h 103"/>
              <a:gd name="T74" fmla="*/ 40 w 103"/>
              <a:gd name="T75" fmla="*/ 63 h 103"/>
              <a:gd name="T76" fmla="*/ 40 w 103"/>
              <a:gd name="T77" fmla="*/ 42 h 103"/>
              <a:gd name="T78" fmla="*/ 51 w 103"/>
              <a:gd name="T79" fmla="*/ 38 h 103"/>
              <a:gd name="T80" fmla="*/ 54 w 103"/>
              <a:gd name="T81" fmla="*/ 43 h 103"/>
              <a:gd name="T82" fmla="*/ 44 w 103"/>
              <a:gd name="T83" fmla="*/ 46 h 103"/>
              <a:gd name="T84" fmla="*/ 41 w 103"/>
              <a:gd name="T85" fmla="*/ 53 h 103"/>
              <a:gd name="T86" fmla="*/ 51 w 103"/>
              <a:gd name="T87" fmla="*/ 62 h 103"/>
              <a:gd name="T88" fmla="*/ 57 w 103"/>
              <a:gd name="T89" fmla="*/ 59 h 103"/>
              <a:gd name="T90" fmla="*/ 60 w 103"/>
              <a:gd name="T91" fmla="*/ 49 h 103"/>
              <a:gd name="T92" fmla="*/ 48 w 103"/>
              <a:gd name="T93" fmla="*/ 55 h 103"/>
              <a:gd name="T94" fmla="*/ 54 w 103"/>
              <a:gd name="T95" fmla="*/ 43 h 103"/>
              <a:gd name="T96" fmla="*/ 86 w 103"/>
              <a:gd name="T97" fmla="*/ 7 h 103"/>
              <a:gd name="T98" fmla="*/ 78 w 103"/>
              <a:gd name="T99" fmla="*/ 22 h 103"/>
              <a:gd name="T100" fmla="*/ 86 w 103"/>
              <a:gd name="T101" fmla="*/ 7 h 103"/>
              <a:gd name="T102" fmla="*/ 91 w 103"/>
              <a:gd name="T103" fmla="*/ 16 h 103"/>
              <a:gd name="T104" fmla="*/ 87 w 103"/>
              <a:gd name="T105" fmla="*/ 27 h 103"/>
              <a:gd name="T106" fmla="*/ 91 w 103"/>
              <a:gd name="T107"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103">
                <a:moveTo>
                  <a:pt x="72" y="14"/>
                </a:moveTo>
                <a:cubicBezTo>
                  <a:pt x="85" y="1"/>
                  <a:pt x="85" y="1"/>
                  <a:pt x="85" y="1"/>
                </a:cubicBezTo>
                <a:cubicBezTo>
                  <a:pt x="86" y="0"/>
                  <a:pt x="88" y="0"/>
                  <a:pt x="89" y="1"/>
                </a:cubicBezTo>
                <a:cubicBezTo>
                  <a:pt x="89" y="1"/>
                  <a:pt x="89" y="2"/>
                  <a:pt x="89" y="2"/>
                </a:cubicBezTo>
                <a:cubicBezTo>
                  <a:pt x="89" y="2"/>
                  <a:pt x="89" y="2"/>
                  <a:pt x="89" y="2"/>
                </a:cubicBezTo>
                <a:cubicBezTo>
                  <a:pt x="89" y="2"/>
                  <a:pt x="89" y="2"/>
                  <a:pt x="89" y="2"/>
                </a:cubicBezTo>
                <a:cubicBezTo>
                  <a:pt x="92" y="11"/>
                  <a:pt x="92" y="11"/>
                  <a:pt x="92" y="11"/>
                </a:cubicBezTo>
                <a:cubicBezTo>
                  <a:pt x="101" y="14"/>
                  <a:pt x="101" y="14"/>
                  <a:pt x="101" y="14"/>
                </a:cubicBezTo>
                <a:cubicBezTo>
                  <a:pt x="101" y="14"/>
                  <a:pt x="101" y="14"/>
                  <a:pt x="101" y="14"/>
                </a:cubicBezTo>
                <a:cubicBezTo>
                  <a:pt x="101" y="14"/>
                  <a:pt x="101" y="14"/>
                  <a:pt x="101" y="14"/>
                </a:cubicBezTo>
                <a:cubicBezTo>
                  <a:pt x="101" y="14"/>
                  <a:pt x="102" y="14"/>
                  <a:pt x="102" y="14"/>
                </a:cubicBezTo>
                <a:cubicBezTo>
                  <a:pt x="103" y="15"/>
                  <a:pt x="103" y="17"/>
                  <a:pt x="102" y="18"/>
                </a:cubicBezTo>
                <a:cubicBezTo>
                  <a:pt x="89" y="31"/>
                  <a:pt x="89" y="31"/>
                  <a:pt x="89" y="31"/>
                </a:cubicBezTo>
                <a:cubicBezTo>
                  <a:pt x="88" y="31"/>
                  <a:pt x="88" y="32"/>
                  <a:pt x="87" y="32"/>
                </a:cubicBezTo>
                <a:cubicBezTo>
                  <a:pt x="79" y="30"/>
                  <a:pt x="79" y="30"/>
                  <a:pt x="79" y="30"/>
                </a:cubicBezTo>
                <a:cubicBezTo>
                  <a:pt x="76" y="33"/>
                  <a:pt x="76" y="33"/>
                  <a:pt x="76" y="33"/>
                </a:cubicBezTo>
                <a:cubicBezTo>
                  <a:pt x="80" y="39"/>
                  <a:pt x="82" y="45"/>
                  <a:pt x="82" y="53"/>
                </a:cubicBezTo>
                <a:cubicBezTo>
                  <a:pt x="82" y="61"/>
                  <a:pt x="79" y="69"/>
                  <a:pt x="73" y="75"/>
                </a:cubicBezTo>
                <a:cubicBezTo>
                  <a:pt x="73" y="75"/>
                  <a:pt x="73" y="75"/>
                  <a:pt x="73" y="75"/>
                </a:cubicBezTo>
                <a:cubicBezTo>
                  <a:pt x="67" y="80"/>
                  <a:pt x="59" y="84"/>
                  <a:pt x="51" y="84"/>
                </a:cubicBezTo>
                <a:cubicBezTo>
                  <a:pt x="42" y="84"/>
                  <a:pt x="34" y="80"/>
                  <a:pt x="28" y="75"/>
                </a:cubicBezTo>
                <a:cubicBezTo>
                  <a:pt x="23" y="69"/>
                  <a:pt x="19" y="61"/>
                  <a:pt x="19" y="53"/>
                </a:cubicBezTo>
                <a:cubicBezTo>
                  <a:pt x="19" y="44"/>
                  <a:pt x="23" y="36"/>
                  <a:pt x="28" y="30"/>
                </a:cubicBezTo>
                <a:cubicBezTo>
                  <a:pt x="34" y="25"/>
                  <a:pt x="42" y="21"/>
                  <a:pt x="51" y="21"/>
                </a:cubicBezTo>
                <a:cubicBezTo>
                  <a:pt x="58" y="21"/>
                  <a:pt x="65" y="24"/>
                  <a:pt x="70" y="28"/>
                </a:cubicBezTo>
                <a:cubicBezTo>
                  <a:pt x="74" y="24"/>
                  <a:pt x="74" y="24"/>
                  <a:pt x="74" y="24"/>
                </a:cubicBezTo>
                <a:cubicBezTo>
                  <a:pt x="72" y="17"/>
                  <a:pt x="72" y="17"/>
                  <a:pt x="72" y="17"/>
                </a:cubicBezTo>
                <a:cubicBezTo>
                  <a:pt x="71" y="16"/>
                  <a:pt x="72" y="15"/>
                  <a:pt x="72" y="14"/>
                </a:cubicBezTo>
                <a:close/>
                <a:moveTo>
                  <a:pt x="91" y="40"/>
                </a:moveTo>
                <a:cubicBezTo>
                  <a:pt x="91" y="40"/>
                  <a:pt x="91" y="40"/>
                  <a:pt x="91" y="40"/>
                </a:cubicBezTo>
                <a:cubicBezTo>
                  <a:pt x="91" y="38"/>
                  <a:pt x="92" y="36"/>
                  <a:pt x="94" y="35"/>
                </a:cubicBezTo>
                <a:cubicBezTo>
                  <a:pt x="96" y="35"/>
                  <a:pt x="98" y="36"/>
                  <a:pt x="99" y="38"/>
                </a:cubicBezTo>
                <a:cubicBezTo>
                  <a:pt x="100" y="40"/>
                  <a:pt x="100" y="43"/>
                  <a:pt x="101" y="45"/>
                </a:cubicBezTo>
                <a:cubicBezTo>
                  <a:pt x="101" y="47"/>
                  <a:pt x="101" y="50"/>
                  <a:pt x="101" y="53"/>
                </a:cubicBezTo>
                <a:cubicBezTo>
                  <a:pt x="101" y="66"/>
                  <a:pt x="96" y="79"/>
                  <a:pt x="86" y="88"/>
                </a:cubicBezTo>
                <a:cubicBezTo>
                  <a:pt x="77" y="97"/>
                  <a:pt x="65" y="103"/>
                  <a:pt x="51" y="103"/>
                </a:cubicBezTo>
                <a:cubicBezTo>
                  <a:pt x="37" y="103"/>
                  <a:pt x="24" y="97"/>
                  <a:pt x="15" y="88"/>
                </a:cubicBezTo>
                <a:cubicBezTo>
                  <a:pt x="6" y="79"/>
                  <a:pt x="0" y="66"/>
                  <a:pt x="0" y="53"/>
                </a:cubicBezTo>
                <a:cubicBezTo>
                  <a:pt x="0" y="39"/>
                  <a:pt x="6" y="26"/>
                  <a:pt x="15" y="17"/>
                </a:cubicBezTo>
                <a:cubicBezTo>
                  <a:pt x="24" y="8"/>
                  <a:pt x="37" y="2"/>
                  <a:pt x="51" y="2"/>
                </a:cubicBezTo>
                <a:cubicBezTo>
                  <a:pt x="53" y="2"/>
                  <a:pt x="56" y="2"/>
                  <a:pt x="58" y="3"/>
                </a:cubicBezTo>
                <a:cubicBezTo>
                  <a:pt x="61" y="3"/>
                  <a:pt x="63" y="3"/>
                  <a:pt x="65" y="4"/>
                </a:cubicBezTo>
                <a:cubicBezTo>
                  <a:pt x="67" y="5"/>
                  <a:pt x="69" y="7"/>
                  <a:pt x="68" y="9"/>
                </a:cubicBezTo>
                <a:cubicBezTo>
                  <a:pt x="67" y="11"/>
                  <a:pt x="65" y="12"/>
                  <a:pt x="63" y="12"/>
                </a:cubicBezTo>
                <a:cubicBezTo>
                  <a:pt x="61" y="11"/>
                  <a:pt x="59" y="11"/>
                  <a:pt x="57" y="10"/>
                </a:cubicBezTo>
                <a:cubicBezTo>
                  <a:pt x="55" y="10"/>
                  <a:pt x="53" y="10"/>
                  <a:pt x="51" y="10"/>
                </a:cubicBezTo>
                <a:cubicBezTo>
                  <a:pt x="39" y="10"/>
                  <a:pt x="28" y="15"/>
                  <a:pt x="21" y="23"/>
                </a:cubicBezTo>
                <a:cubicBezTo>
                  <a:pt x="13" y="30"/>
                  <a:pt x="8" y="41"/>
                  <a:pt x="8" y="53"/>
                </a:cubicBezTo>
                <a:cubicBezTo>
                  <a:pt x="8" y="64"/>
                  <a:pt x="13" y="75"/>
                  <a:pt x="21" y="83"/>
                </a:cubicBezTo>
                <a:cubicBezTo>
                  <a:pt x="28" y="90"/>
                  <a:pt x="39" y="95"/>
                  <a:pt x="51" y="95"/>
                </a:cubicBezTo>
                <a:cubicBezTo>
                  <a:pt x="62" y="95"/>
                  <a:pt x="73" y="90"/>
                  <a:pt x="81" y="83"/>
                </a:cubicBezTo>
                <a:cubicBezTo>
                  <a:pt x="88" y="75"/>
                  <a:pt x="93" y="64"/>
                  <a:pt x="93" y="53"/>
                </a:cubicBezTo>
                <a:cubicBezTo>
                  <a:pt x="93" y="50"/>
                  <a:pt x="93" y="48"/>
                  <a:pt x="93" y="46"/>
                </a:cubicBezTo>
                <a:cubicBezTo>
                  <a:pt x="92" y="44"/>
                  <a:pt x="92" y="42"/>
                  <a:pt x="91" y="40"/>
                </a:cubicBezTo>
                <a:close/>
                <a:moveTo>
                  <a:pt x="51" y="38"/>
                </a:moveTo>
                <a:cubicBezTo>
                  <a:pt x="51" y="38"/>
                  <a:pt x="51" y="38"/>
                  <a:pt x="51" y="38"/>
                </a:cubicBezTo>
                <a:cubicBezTo>
                  <a:pt x="53" y="38"/>
                  <a:pt x="56" y="39"/>
                  <a:pt x="58" y="40"/>
                </a:cubicBezTo>
                <a:cubicBezTo>
                  <a:pt x="66" y="31"/>
                  <a:pt x="66" y="31"/>
                  <a:pt x="66" y="31"/>
                </a:cubicBezTo>
                <a:cubicBezTo>
                  <a:pt x="62" y="28"/>
                  <a:pt x="57" y="26"/>
                  <a:pt x="51" y="26"/>
                </a:cubicBezTo>
                <a:cubicBezTo>
                  <a:pt x="43" y="26"/>
                  <a:pt x="37" y="29"/>
                  <a:pt x="32" y="34"/>
                </a:cubicBezTo>
                <a:cubicBezTo>
                  <a:pt x="32" y="34"/>
                  <a:pt x="32" y="34"/>
                  <a:pt x="32" y="34"/>
                </a:cubicBezTo>
                <a:cubicBezTo>
                  <a:pt x="32" y="34"/>
                  <a:pt x="32" y="34"/>
                  <a:pt x="32" y="34"/>
                </a:cubicBezTo>
                <a:cubicBezTo>
                  <a:pt x="27" y="39"/>
                  <a:pt x="24" y="45"/>
                  <a:pt x="24" y="53"/>
                </a:cubicBezTo>
                <a:cubicBezTo>
                  <a:pt x="24" y="60"/>
                  <a:pt x="27" y="66"/>
                  <a:pt x="32" y="71"/>
                </a:cubicBezTo>
                <a:cubicBezTo>
                  <a:pt x="37" y="76"/>
                  <a:pt x="43" y="79"/>
                  <a:pt x="51" y="79"/>
                </a:cubicBezTo>
                <a:cubicBezTo>
                  <a:pt x="58" y="79"/>
                  <a:pt x="65" y="76"/>
                  <a:pt x="69" y="71"/>
                </a:cubicBezTo>
                <a:cubicBezTo>
                  <a:pt x="69" y="71"/>
                  <a:pt x="69" y="71"/>
                  <a:pt x="69" y="71"/>
                </a:cubicBezTo>
                <a:cubicBezTo>
                  <a:pt x="74" y="66"/>
                  <a:pt x="77" y="60"/>
                  <a:pt x="77" y="53"/>
                </a:cubicBezTo>
                <a:cubicBezTo>
                  <a:pt x="77" y="47"/>
                  <a:pt x="75" y="41"/>
                  <a:pt x="72" y="37"/>
                </a:cubicBezTo>
                <a:cubicBezTo>
                  <a:pt x="63" y="45"/>
                  <a:pt x="63" y="45"/>
                  <a:pt x="63" y="45"/>
                </a:cubicBezTo>
                <a:cubicBezTo>
                  <a:pt x="64" y="48"/>
                  <a:pt x="65" y="50"/>
                  <a:pt x="65" y="53"/>
                </a:cubicBezTo>
                <a:cubicBezTo>
                  <a:pt x="65" y="56"/>
                  <a:pt x="63" y="60"/>
                  <a:pt x="61" y="63"/>
                </a:cubicBezTo>
                <a:cubicBezTo>
                  <a:pt x="61" y="63"/>
                  <a:pt x="61" y="63"/>
                  <a:pt x="61" y="63"/>
                </a:cubicBezTo>
                <a:cubicBezTo>
                  <a:pt x="58" y="65"/>
                  <a:pt x="55" y="67"/>
                  <a:pt x="51" y="67"/>
                </a:cubicBezTo>
                <a:cubicBezTo>
                  <a:pt x="47" y="67"/>
                  <a:pt x="43" y="65"/>
                  <a:pt x="40" y="63"/>
                </a:cubicBezTo>
                <a:cubicBezTo>
                  <a:pt x="40" y="63"/>
                  <a:pt x="40" y="63"/>
                  <a:pt x="40" y="63"/>
                </a:cubicBezTo>
                <a:cubicBezTo>
                  <a:pt x="38" y="60"/>
                  <a:pt x="36" y="57"/>
                  <a:pt x="36" y="53"/>
                </a:cubicBezTo>
                <a:cubicBezTo>
                  <a:pt x="36" y="49"/>
                  <a:pt x="38" y="45"/>
                  <a:pt x="40" y="42"/>
                </a:cubicBezTo>
                <a:cubicBezTo>
                  <a:pt x="40" y="42"/>
                  <a:pt x="40" y="42"/>
                  <a:pt x="40" y="42"/>
                </a:cubicBezTo>
                <a:cubicBezTo>
                  <a:pt x="43" y="40"/>
                  <a:pt x="47" y="38"/>
                  <a:pt x="51" y="38"/>
                </a:cubicBezTo>
                <a:close/>
                <a:moveTo>
                  <a:pt x="54" y="43"/>
                </a:moveTo>
                <a:cubicBezTo>
                  <a:pt x="54" y="43"/>
                  <a:pt x="54" y="43"/>
                  <a:pt x="54" y="43"/>
                </a:cubicBezTo>
                <a:cubicBezTo>
                  <a:pt x="53" y="43"/>
                  <a:pt x="52" y="43"/>
                  <a:pt x="51" y="43"/>
                </a:cubicBezTo>
                <a:cubicBezTo>
                  <a:pt x="48" y="43"/>
                  <a:pt x="46" y="44"/>
                  <a:pt x="44" y="46"/>
                </a:cubicBezTo>
                <a:cubicBezTo>
                  <a:pt x="44" y="46"/>
                  <a:pt x="44" y="46"/>
                  <a:pt x="44" y="46"/>
                </a:cubicBezTo>
                <a:cubicBezTo>
                  <a:pt x="42" y="47"/>
                  <a:pt x="41" y="50"/>
                  <a:pt x="41" y="53"/>
                </a:cubicBezTo>
                <a:cubicBezTo>
                  <a:pt x="41" y="55"/>
                  <a:pt x="42" y="58"/>
                  <a:pt x="44" y="59"/>
                </a:cubicBezTo>
                <a:cubicBezTo>
                  <a:pt x="46" y="61"/>
                  <a:pt x="48" y="62"/>
                  <a:pt x="51" y="62"/>
                </a:cubicBezTo>
                <a:cubicBezTo>
                  <a:pt x="53" y="62"/>
                  <a:pt x="56" y="61"/>
                  <a:pt x="57" y="59"/>
                </a:cubicBezTo>
                <a:cubicBezTo>
                  <a:pt x="57" y="59"/>
                  <a:pt x="57" y="59"/>
                  <a:pt x="57" y="59"/>
                </a:cubicBezTo>
                <a:cubicBezTo>
                  <a:pt x="59" y="58"/>
                  <a:pt x="60" y="55"/>
                  <a:pt x="60" y="53"/>
                </a:cubicBezTo>
                <a:cubicBezTo>
                  <a:pt x="60" y="51"/>
                  <a:pt x="60" y="50"/>
                  <a:pt x="60" y="49"/>
                </a:cubicBezTo>
                <a:cubicBezTo>
                  <a:pt x="54" y="55"/>
                  <a:pt x="54" y="55"/>
                  <a:pt x="54" y="55"/>
                </a:cubicBezTo>
                <a:cubicBezTo>
                  <a:pt x="52" y="57"/>
                  <a:pt x="49" y="57"/>
                  <a:pt x="48" y="55"/>
                </a:cubicBezTo>
                <a:cubicBezTo>
                  <a:pt x="46" y="54"/>
                  <a:pt x="46" y="51"/>
                  <a:pt x="48" y="50"/>
                </a:cubicBezTo>
                <a:cubicBezTo>
                  <a:pt x="54" y="43"/>
                  <a:pt x="54" y="43"/>
                  <a:pt x="54" y="43"/>
                </a:cubicBezTo>
                <a:close/>
                <a:moveTo>
                  <a:pt x="86" y="7"/>
                </a:moveTo>
                <a:cubicBezTo>
                  <a:pt x="86" y="7"/>
                  <a:pt x="86" y="7"/>
                  <a:pt x="86" y="7"/>
                </a:cubicBezTo>
                <a:cubicBezTo>
                  <a:pt x="77" y="17"/>
                  <a:pt x="77" y="17"/>
                  <a:pt x="77" y="17"/>
                </a:cubicBezTo>
                <a:cubicBezTo>
                  <a:pt x="78" y="22"/>
                  <a:pt x="78" y="22"/>
                  <a:pt x="78" y="22"/>
                </a:cubicBezTo>
                <a:cubicBezTo>
                  <a:pt x="87" y="13"/>
                  <a:pt x="87" y="13"/>
                  <a:pt x="87" y="13"/>
                </a:cubicBezTo>
                <a:cubicBezTo>
                  <a:pt x="86" y="7"/>
                  <a:pt x="86" y="7"/>
                  <a:pt x="86" y="7"/>
                </a:cubicBezTo>
                <a:close/>
                <a:moveTo>
                  <a:pt x="91" y="16"/>
                </a:moveTo>
                <a:cubicBezTo>
                  <a:pt x="91" y="16"/>
                  <a:pt x="91" y="16"/>
                  <a:pt x="91" y="16"/>
                </a:cubicBezTo>
                <a:cubicBezTo>
                  <a:pt x="81" y="25"/>
                  <a:pt x="81" y="25"/>
                  <a:pt x="81" y="25"/>
                </a:cubicBezTo>
                <a:cubicBezTo>
                  <a:pt x="87" y="27"/>
                  <a:pt x="87" y="27"/>
                  <a:pt x="87" y="27"/>
                </a:cubicBezTo>
                <a:cubicBezTo>
                  <a:pt x="96" y="17"/>
                  <a:pt x="96" y="17"/>
                  <a:pt x="96" y="17"/>
                </a:cubicBezTo>
                <a:cubicBezTo>
                  <a:pt x="91" y="16"/>
                  <a:pt x="91" y="16"/>
                  <a:pt x="91" y="16"/>
                </a:cubicBezTo>
                <a:close/>
              </a:path>
            </a:pathLst>
          </a:custGeom>
          <a:solidFill>
            <a:srgbClr val="FFFFFF"/>
          </a:solidFill>
          <a:ln>
            <a:noFill/>
          </a:ln>
        </p:spPr>
        <p:txBody>
          <a:bodyPr lIns="68580" tIns="34290" rIns="68580" bIns="34290"/>
          <a:lstStyle/>
          <a:p>
            <a:pPr defTabSz="914378"/>
            <a:endParaRPr lang="zh-CN" altLang="en-US">
              <a:solidFill>
                <a:srgbClr val="FFFFFF">
                  <a:lumMod val="50000"/>
                </a:srgbClr>
              </a:solidFill>
              <a:latin typeface="Calibri"/>
              <a:ea typeface="微软雅黑"/>
            </a:endParaRPr>
          </a:p>
        </p:txBody>
      </p:sp>
      <p:sp>
        <p:nvSpPr>
          <p:cNvPr id="1048776" name="淘宝店chenying0907 17"/>
          <p:cNvSpPr>
            <a:spLocks noEditPoints="1"/>
          </p:cNvSpPr>
          <p:nvPr/>
        </p:nvSpPr>
        <p:spPr bwMode="auto">
          <a:xfrm>
            <a:off x="2438357" y="2873512"/>
            <a:ext cx="246540" cy="258114"/>
          </a:xfrm>
          <a:custGeom>
            <a:avLst/>
            <a:gdLst>
              <a:gd name="T0" fmla="*/ 89 w 104"/>
              <a:gd name="T1" fmla="*/ 15 h 109"/>
              <a:gd name="T2" fmla="*/ 92 w 104"/>
              <a:gd name="T3" fmla="*/ 86 h 109"/>
              <a:gd name="T4" fmla="*/ 96 w 104"/>
              <a:gd name="T5" fmla="*/ 54 h 109"/>
              <a:gd name="T6" fmla="*/ 78 w 104"/>
              <a:gd name="T7" fmla="*/ 73 h 109"/>
              <a:gd name="T8" fmla="*/ 76 w 104"/>
              <a:gd name="T9" fmla="*/ 54 h 109"/>
              <a:gd name="T10" fmla="*/ 31 w 104"/>
              <a:gd name="T11" fmla="*/ 72 h 109"/>
              <a:gd name="T12" fmla="*/ 23 w 104"/>
              <a:gd name="T13" fmla="*/ 54 h 109"/>
              <a:gd name="T14" fmla="*/ 18 w 104"/>
              <a:gd name="T15" fmla="*/ 80 h 109"/>
              <a:gd name="T16" fmla="*/ 0 w 104"/>
              <a:gd name="T17" fmla="*/ 52 h 109"/>
              <a:gd name="T18" fmla="*/ 52 w 104"/>
              <a:gd name="T19" fmla="*/ 0 h 109"/>
              <a:gd name="T20" fmla="*/ 68 w 104"/>
              <a:gd name="T21" fmla="*/ 94 h 109"/>
              <a:gd name="T22" fmla="*/ 64 w 104"/>
              <a:gd name="T23" fmla="*/ 109 h 109"/>
              <a:gd name="T24" fmla="*/ 40 w 104"/>
              <a:gd name="T25" fmla="*/ 109 h 109"/>
              <a:gd name="T26" fmla="*/ 36 w 104"/>
              <a:gd name="T27" fmla="*/ 105 h 109"/>
              <a:gd name="T28" fmla="*/ 24 w 104"/>
              <a:gd name="T29" fmla="*/ 94 h 109"/>
              <a:gd name="T30" fmla="*/ 21 w 104"/>
              <a:gd name="T31" fmla="*/ 87 h 109"/>
              <a:gd name="T32" fmla="*/ 55 w 104"/>
              <a:gd name="T33" fmla="*/ 59 h 109"/>
              <a:gd name="T34" fmla="*/ 83 w 104"/>
              <a:gd name="T35" fmla="*/ 87 h 109"/>
              <a:gd name="T36" fmla="*/ 80 w 104"/>
              <a:gd name="T37" fmla="*/ 94 h 109"/>
              <a:gd name="T38" fmla="*/ 68 w 104"/>
              <a:gd name="T39" fmla="*/ 94 h 109"/>
              <a:gd name="T40" fmla="*/ 60 w 104"/>
              <a:gd name="T41" fmla="*/ 101 h 109"/>
              <a:gd name="T42" fmla="*/ 60 w 104"/>
              <a:gd name="T43" fmla="*/ 90 h 109"/>
              <a:gd name="T44" fmla="*/ 70 w 104"/>
              <a:gd name="T45" fmla="*/ 86 h 109"/>
              <a:gd name="T46" fmla="*/ 34 w 104"/>
              <a:gd name="T47" fmla="*/ 86 h 109"/>
              <a:gd name="T48" fmla="*/ 40 w 104"/>
              <a:gd name="T49" fmla="*/ 86 h 109"/>
              <a:gd name="T50" fmla="*/ 44 w 104"/>
              <a:gd name="T51" fmla="*/ 101 h 109"/>
              <a:gd name="T52" fmla="*/ 83 w 104"/>
              <a:gd name="T53" fmla="*/ 21 h 109"/>
              <a:gd name="T54" fmla="*/ 82 w 104"/>
              <a:gd name="T55" fmla="*/ 20 h 109"/>
              <a:gd name="T56" fmla="*/ 81 w 104"/>
              <a:gd name="T57" fmla="*/ 49 h 109"/>
              <a:gd name="T58" fmla="*/ 83 w 104"/>
              <a:gd name="T59" fmla="*/ 21 h 109"/>
              <a:gd name="T60" fmla="*/ 78 w 104"/>
              <a:gd name="T61" fmla="*/ 16 h 109"/>
              <a:gd name="T62" fmla="*/ 73 w 104"/>
              <a:gd name="T63" fmla="*/ 17 h 109"/>
              <a:gd name="T64" fmla="*/ 78 w 104"/>
              <a:gd name="T65" fmla="*/ 16 h 109"/>
              <a:gd name="T66" fmla="*/ 59 w 104"/>
              <a:gd name="T67" fmla="*/ 8 h 109"/>
              <a:gd name="T68" fmla="*/ 55 w 104"/>
              <a:gd name="T69" fmla="*/ 25 h 109"/>
              <a:gd name="T70" fmla="*/ 70 w 104"/>
              <a:gd name="T71" fmla="*/ 21 h 109"/>
              <a:gd name="T72" fmla="*/ 59 w 104"/>
              <a:gd name="T73" fmla="*/ 8 h 109"/>
              <a:gd name="T74" fmla="*/ 50 w 104"/>
              <a:gd name="T75" fmla="*/ 8 h 109"/>
              <a:gd name="T76" fmla="*/ 36 w 104"/>
              <a:gd name="T77" fmla="*/ 19 h 109"/>
              <a:gd name="T78" fmla="*/ 36 w 104"/>
              <a:gd name="T79" fmla="*/ 22 h 109"/>
              <a:gd name="T80" fmla="*/ 50 w 104"/>
              <a:gd name="T81" fmla="*/ 8 h 109"/>
              <a:gd name="T82" fmla="*/ 35 w 104"/>
              <a:gd name="T83" fmla="*/ 11 h 109"/>
              <a:gd name="T84" fmla="*/ 30 w 104"/>
              <a:gd name="T85" fmla="*/ 19 h 109"/>
              <a:gd name="T86" fmla="*/ 35 w 104"/>
              <a:gd name="T87" fmla="*/ 11 h 109"/>
              <a:gd name="T88" fmla="*/ 22 w 104"/>
              <a:gd name="T89" fmla="*/ 20 h 109"/>
              <a:gd name="T90" fmla="*/ 8 w 104"/>
              <a:gd name="T91" fmla="*/ 49 h 109"/>
              <a:gd name="T92" fmla="*/ 28 w 104"/>
              <a:gd name="T93" fmla="*/ 24 h 109"/>
              <a:gd name="T94" fmla="*/ 72 w 104"/>
              <a:gd name="T95" fmla="*/ 26 h 109"/>
              <a:gd name="T96" fmla="*/ 70 w 104"/>
              <a:gd name="T97" fmla="*/ 26 h 109"/>
              <a:gd name="T98" fmla="*/ 55 w 104"/>
              <a:gd name="T99" fmla="*/ 49 h 109"/>
              <a:gd name="T100" fmla="*/ 72 w 104"/>
              <a:gd name="T101" fmla="*/ 26 h 109"/>
              <a:gd name="T102" fmla="*/ 50 w 104"/>
              <a:gd name="T103" fmla="*/ 30 h 109"/>
              <a:gd name="T104" fmla="*/ 33 w 104"/>
              <a:gd name="T105" fmla="*/ 26 h 109"/>
              <a:gd name="T106" fmla="*/ 50 w 104"/>
              <a:gd name="T107" fmla="*/ 4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09">
                <a:moveTo>
                  <a:pt x="52" y="0"/>
                </a:moveTo>
                <a:cubicBezTo>
                  <a:pt x="66" y="0"/>
                  <a:pt x="80" y="6"/>
                  <a:pt x="89" y="15"/>
                </a:cubicBezTo>
                <a:cubicBezTo>
                  <a:pt x="98" y="24"/>
                  <a:pt x="104" y="37"/>
                  <a:pt x="104" y="52"/>
                </a:cubicBezTo>
                <a:cubicBezTo>
                  <a:pt x="104" y="65"/>
                  <a:pt x="100" y="76"/>
                  <a:pt x="92" y="86"/>
                </a:cubicBezTo>
                <a:cubicBezTo>
                  <a:pt x="89" y="89"/>
                  <a:pt x="82" y="85"/>
                  <a:pt x="86" y="80"/>
                </a:cubicBezTo>
                <a:cubicBezTo>
                  <a:pt x="92" y="73"/>
                  <a:pt x="96" y="64"/>
                  <a:pt x="96" y="54"/>
                </a:cubicBezTo>
                <a:cubicBezTo>
                  <a:pt x="81" y="54"/>
                  <a:pt x="81" y="54"/>
                  <a:pt x="81" y="54"/>
                </a:cubicBezTo>
                <a:cubicBezTo>
                  <a:pt x="81" y="61"/>
                  <a:pt x="80" y="67"/>
                  <a:pt x="78" y="73"/>
                </a:cubicBezTo>
                <a:cubicBezTo>
                  <a:pt x="78" y="76"/>
                  <a:pt x="73" y="75"/>
                  <a:pt x="74" y="72"/>
                </a:cubicBezTo>
                <a:cubicBezTo>
                  <a:pt x="75" y="67"/>
                  <a:pt x="76" y="61"/>
                  <a:pt x="76" y="54"/>
                </a:cubicBezTo>
                <a:cubicBezTo>
                  <a:pt x="56" y="54"/>
                  <a:pt x="48" y="54"/>
                  <a:pt x="28" y="54"/>
                </a:cubicBezTo>
                <a:cubicBezTo>
                  <a:pt x="28" y="61"/>
                  <a:pt x="29" y="67"/>
                  <a:pt x="31" y="72"/>
                </a:cubicBezTo>
                <a:cubicBezTo>
                  <a:pt x="31" y="75"/>
                  <a:pt x="27" y="76"/>
                  <a:pt x="26" y="73"/>
                </a:cubicBezTo>
                <a:cubicBezTo>
                  <a:pt x="24" y="67"/>
                  <a:pt x="24" y="61"/>
                  <a:pt x="23" y="54"/>
                </a:cubicBezTo>
                <a:cubicBezTo>
                  <a:pt x="8" y="54"/>
                  <a:pt x="8" y="54"/>
                  <a:pt x="8" y="54"/>
                </a:cubicBezTo>
                <a:cubicBezTo>
                  <a:pt x="9" y="64"/>
                  <a:pt x="12" y="73"/>
                  <a:pt x="18" y="80"/>
                </a:cubicBezTo>
                <a:cubicBezTo>
                  <a:pt x="22" y="84"/>
                  <a:pt x="16" y="89"/>
                  <a:pt x="12" y="86"/>
                </a:cubicBezTo>
                <a:cubicBezTo>
                  <a:pt x="5" y="76"/>
                  <a:pt x="0" y="65"/>
                  <a:pt x="0" y="52"/>
                </a:cubicBezTo>
                <a:cubicBezTo>
                  <a:pt x="0" y="37"/>
                  <a:pt x="6" y="24"/>
                  <a:pt x="15" y="15"/>
                </a:cubicBezTo>
                <a:cubicBezTo>
                  <a:pt x="25" y="6"/>
                  <a:pt x="38" y="0"/>
                  <a:pt x="52" y="0"/>
                </a:cubicBezTo>
                <a:close/>
                <a:moveTo>
                  <a:pt x="68" y="94"/>
                </a:moveTo>
                <a:cubicBezTo>
                  <a:pt x="68" y="94"/>
                  <a:pt x="68" y="94"/>
                  <a:pt x="68" y="94"/>
                </a:cubicBezTo>
                <a:cubicBezTo>
                  <a:pt x="68" y="105"/>
                  <a:pt x="68" y="105"/>
                  <a:pt x="68" y="105"/>
                </a:cubicBezTo>
                <a:cubicBezTo>
                  <a:pt x="68" y="107"/>
                  <a:pt x="66" y="109"/>
                  <a:pt x="64" y="109"/>
                </a:cubicBezTo>
                <a:cubicBezTo>
                  <a:pt x="64" y="109"/>
                  <a:pt x="64" y="109"/>
                  <a:pt x="64" y="109"/>
                </a:cubicBezTo>
                <a:cubicBezTo>
                  <a:pt x="40" y="109"/>
                  <a:pt x="40" y="109"/>
                  <a:pt x="40" y="109"/>
                </a:cubicBezTo>
                <a:cubicBezTo>
                  <a:pt x="38" y="109"/>
                  <a:pt x="36" y="107"/>
                  <a:pt x="36" y="105"/>
                </a:cubicBezTo>
                <a:cubicBezTo>
                  <a:pt x="36" y="105"/>
                  <a:pt x="36" y="105"/>
                  <a:pt x="36" y="105"/>
                </a:cubicBezTo>
                <a:cubicBezTo>
                  <a:pt x="36" y="94"/>
                  <a:pt x="36" y="94"/>
                  <a:pt x="36" y="94"/>
                </a:cubicBezTo>
                <a:cubicBezTo>
                  <a:pt x="24" y="94"/>
                  <a:pt x="24" y="94"/>
                  <a:pt x="24" y="94"/>
                </a:cubicBezTo>
                <a:cubicBezTo>
                  <a:pt x="22" y="94"/>
                  <a:pt x="20" y="92"/>
                  <a:pt x="20" y="90"/>
                </a:cubicBezTo>
                <a:cubicBezTo>
                  <a:pt x="20" y="89"/>
                  <a:pt x="21" y="88"/>
                  <a:pt x="21" y="87"/>
                </a:cubicBezTo>
                <a:cubicBezTo>
                  <a:pt x="49" y="59"/>
                  <a:pt x="49" y="59"/>
                  <a:pt x="49" y="59"/>
                </a:cubicBezTo>
                <a:cubicBezTo>
                  <a:pt x="51" y="58"/>
                  <a:pt x="53" y="58"/>
                  <a:pt x="55" y="59"/>
                </a:cubicBezTo>
                <a:cubicBezTo>
                  <a:pt x="55" y="59"/>
                  <a:pt x="55" y="59"/>
                  <a:pt x="55" y="59"/>
                </a:cubicBezTo>
                <a:cubicBezTo>
                  <a:pt x="83" y="87"/>
                  <a:pt x="83" y="87"/>
                  <a:pt x="83" y="87"/>
                </a:cubicBezTo>
                <a:cubicBezTo>
                  <a:pt x="85" y="89"/>
                  <a:pt x="85" y="91"/>
                  <a:pt x="83" y="93"/>
                </a:cubicBezTo>
                <a:cubicBezTo>
                  <a:pt x="82" y="94"/>
                  <a:pt x="81" y="94"/>
                  <a:pt x="80" y="94"/>
                </a:cubicBezTo>
                <a:cubicBezTo>
                  <a:pt x="80" y="94"/>
                  <a:pt x="80" y="94"/>
                  <a:pt x="80" y="94"/>
                </a:cubicBezTo>
                <a:cubicBezTo>
                  <a:pt x="68" y="94"/>
                  <a:pt x="68" y="94"/>
                  <a:pt x="68" y="94"/>
                </a:cubicBezTo>
                <a:close/>
                <a:moveTo>
                  <a:pt x="60" y="101"/>
                </a:moveTo>
                <a:cubicBezTo>
                  <a:pt x="60" y="101"/>
                  <a:pt x="60" y="101"/>
                  <a:pt x="60" y="101"/>
                </a:cubicBezTo>
                <a:cubicBezTo>
                  <a:pt x="60" y="90"/>
                  <a:pt x="60" y="90"/>
                  <a:pt x="60" y="90"/>
                </a:cubicBezTo>
                <a:cubicBezTo>
                  <a:pt x="60" y="90"/>
                  <a:pt x="60" y="90"/>
                  <a:pt x="60" y="90"/>
                </a:cubicBezTo>
                <a:cubicBezTo>
                  <a:pt x="60" y="88"/>
                  <a:pt x="62" y="86"/>
                  <a:pt x="64" y="86"/>
                </a:cubicBezTo>
                <a:cubicBezTo>
                  <a:pt x="70" y="86"/>
                  <a:pt x="70" y="86"/>
                  <a:pt x="70" y="86"/>
                </a:cubicBezTo>
                <a:cubicBezTo>
                  <a:pt x="52" y="68"/>
                  <a:pt x="52" y="68"/>
                  <a:pt x="52" y="68"/>
                </a:cubicBezTo>
                <a:cubicBezTo>
                  <a:pt x="34" y="86"/>
                  <a:pt x="34" y="86"/>
                  <a:pt x="34" y="86"/>
                </a:cubicBezTo>
                <a:cubicBezTo>
                  <a:pt x="40" y="86"/>
                  <a:pt x="40" y="86"/>
                  <a:pt x="40" y="86"/>
                </a:cubicBezTo>
                <a:cubicBezTo>
                  <a:pt x="40" y="86"/>
                  <a:pt x="40" y="86"/>
                  <a:pt x="40" y="86"/>
                </a:cubicBezTo>
                <a:cubicBezTo>
                  <a:pt x="42" y="86"/>
                  <a:pt x="44" y="88"/>
                  <a:pt x="44" y="90"/>
                </a:cubicBezTo>
                <a:cubicBezTo>
                  <a:pt x="44" y="101"/>
                  <a:pt x="44" y="101"/>
                  <a:pt x="44" y="101"/>
                </a:cubicBezTo>
                <a:cubicBezTo>
                  <a:pt x="60" y="101"/>
                  <a:pt x="60" y="101"/>
                  <a:pt x="60" y="101"/>
                </a:cubicBezTo>
                <a:close/>
                <a:moveTo>
                  <a:pt x="83" y="21"/>
                </a:moveTo>
                <a:cubicBezTo>
                  <a:pt x="83" y="21"/>
                  <a:pt x="83" y="21"/>
                  <a:pt x="83" y="21"/>
                </a:cubicBezTo>
                <a:cubicBezTo>
                  <a:pt x="83" y="20"/>
                  <a:pt x="83" y="20"/>
                  <a:pt x="82" y="20"/>
                </a:cubicBezTo>
                <a:cubicBezTo>
                  <a:pt x="80" y="21"/>
                  <a:pt x="78" y="22"/>
                  <a:pt x="76" y="24"/>
                </a:cubicBezTo>
                <a:cubicBezTo>
                  <a:pt x="79" y="31"/>
                  <a:pt x="81" y="40"/>
                  <a:pt x="81" y="49"/>
                </a:cubicBezTo>
                <a:cubicBezTo>
                  <a:pt x="96" y="49"/>
                  <a:pt x="96" y="49"/>
                  <a:pt x="96" y="49"/>
                </a:cubicBezTo>
                <a:cubicBezTo>
                  <a:pt x="96" y="38"/>
                  <a:pt x="91" y="28"/>
                  <a:pt x="83" y="21"/>
                </a:cubicBezTo>
                <a:close/>
                <a:moveTo>
                  <a:pt x="78" y="16"/>
                </a:moveTo>
                <a:cubicBezTo>
                  <a:pt x="78" y="16"/>
                  <a:pt x="78" y="16"/>
                  <a:pt x="78" y="16"/>
                </a:cubicBezTo>
                <a:cubicBezTo>
                  <a:pt x="76" y="14"/>
                  <a:pt x="73" y="13"/>
                  <a:pt x="69" y="11"/>
                </a:cubicBezTo>
                <a:cubicBezTo>
                  <a:pt x="71" y="13"/>
                  <a:pt x="72" y="15"/>
                  <a:pt x="73" y="17"/>
                </a:cubicBezTo>
                <a:cubicBezTo>
                  <a:pt x="73" y="17"/>
                  <a:pt x="74" y="18"/>
                  <a:pt x="74" y="19"/>
                </a:cubicBezTo>
                <a:cubicBezTo>
                  <a:pt x="76" y="18"/>
                  <a:pt x="77" y="17"/>
                  <a:pt x="78" y="16"/>
                </a:cubicBezTo>
                <a:close/>
                <a:moveTo>
                  <a:pt x="59" y="8"/>
                </a:moveTo>
                <a:cubicBezTo>
                  <a:pt x="59" y="8"/>
                  <a:pt x="59" y="8"/>
                  <a:pt x="59" y="8"/>
                </a:cubicBezTo>
                <a:cubicBezTo>
                  <a:pt x="58" y="8"/>
                  <a:pt x="56" y="8"/>
                  <a:pt x="55" y="8"/>
                </a:cubicBezTo>
                <a:cubicBezTo>
                  <a:pt x="55" y="25"/>
                  <a:pt x="55" y="25"/>
                  <a:pt x="55" y="25"/>
                </a:cubicBezTo>
                <a:cubicBezTo>
                  <a:pt x="59" y="24"/>
                  <a:pt x="64" y="24"/>
                  <a:pt x="68" y="22"/>
                </a:cubicBezTo>
                <a:cubicBezTo>
                  <a:pt x="69" y="22"/>
                  <a:pt x="69" y="21"/>
                  <a:pt x="70" y="21"/>
                </a:cubicBezTo>
                <a:cubicBezTo>
                  <a:pt x="70" y="20"/>
                  <a:pt x="69" y="20"/>
                  <a:pt x="69" y="19"/>
                </a:cubicBezTo>
                <a:cubicBezTo>
                  <a:pt x="66" y="14"/>
                  <a:pt x="63" y="11"/>
                  <a:pt x="59" y="8"/>
                </a:cubicBezTo>
                <a:close/>
                <a:moveTo>
                  <a:pt x="50" y="8"/>
                </a:moveTo>
                <a:cubicBezTo>
                  <a:pt x="50" y="8"/>
                  <a:pt x="50" y="8"/>
                  <a:pt x="50" y="8"/>
                </a:cubicBezTo>
                <a:cubicBezTo>
                  <a:pt x="48" y="8"/>
                  <a:pt x="46" y="8"/>
                  <a:pt x="45" y="8"/>
                </a:cubicBezTo>
                <a:cubicBezTo>
                  <a:pt x="41" y="11"/>
                  <a:pt x="38" y="14"/>
                  <a:pt x="36" y="19"/>
                </a:cubicBezTo>
                <a:cubicBezTo>
                  <a:pt x="35" y="20"/>
                  <a:pt x="35" y="20"/>
                  <a:pt x="34" y="21"/>
                </a:cubicBezTo>
                <a:cubicBezTo>
                  <a:pt x="35" y="21"/>
                  <a:pt x="36" y="22"/>
                  <a:pt x="36" y="22"/>
                </a:cubicBezTo>
                <a:cubicBezTo>
                  <a:pt x="40" y="24"/>
                  <a:pt x="45" y="24"/>
                  <a:pt x="50" y="25"/>
                </a:cubicBezTo>
                <a:cubicBezTo>
                  <a:pt x="50" y="8"/>
                  <a:pt x="50" y="8"/>
                  <a:pt x="50" y="8"/>
                </a:cubicBezTo>
                <a:close/>
                <a:moveTo>
                  <a:pt x="35" y="11"/>
                </a:moveTo>
                <a:cubicBezTo>
                  <a:pt x="35" y="11"/>
                  <a:pt x="35" y="11"/>
                  <a:pt x="35" y="11"/>
                </a:cubicBezTo>
                <a:cubicBezTo>
                  <a:pt x="32" y="13"/>
                  <a:pt x="29" y="14"/>
                  <a:pt x="26" y="16"/>
                </a:cubicBezTo>
                <a:cubicBezTo>
                  <a:pt x="27" y="17"/>
                  <a:pt x="29" y="18"/>
                  <a:pt x="30" y="19"/>
                </a:cubicBezTo>
                <a:cubicBezTo>
                  <a:pt x="30" y="18"/>
                  <a:pt x="31" y="17"/>
                  <a:pt x="31" y="17"/>
                </a:cubicBezTo>
                <a:cubicBezTo>
                  <a:pt x="32" y="15"/>
                  <a:pt x="34" y="13"/>
                  <a:pt x="35" y="11"/>
                </a:cubicBezTo>
                <a:close/>
                <a:moveTo>
                  <a:pt x="22" y="20"/>
                </a:moveTo>
                <a:cubicBezTo>
                  <a:pt x="22" y="20"/>
                  <a:pt x="22" y="20"/>
                  <a:pt x="22" y="20"/>
                </a:cubicBezTo>
                <a:cubicBezTo>
                  <a:pt x="22" y="20"/>
                  <a:pt x="21" y="20"/>
                  <a:pt x="21" y="21"/>
                </a:cubicBezTo>
                <a:cubicBezTo>
                  <a:pt x="13" y="28"/>
                  <a:pt x="9" y="38"/>
                  <a:pt x="8" y="49"/>
                </a:cubicBezTo>
                <a:cubicBezTo>
                  <a:pt x="23" y="49"/>
                  <a:pt x="23" y="49"/>
                  <a:pt x="23" y="49"/>
                </a:cubicBezTo>
                <a:cubicBezTo>
                  <a:pt x="24" y="40"/>
                  <a:pt x="25" y="31"/>
                  <a:pt x="28" y="24"/>
                </a:cubicBezTo>
                <a:cubicBezTo>
                  <a:pt x="26" y="22"/>
                  <a:pt x="24" y="21"/>
                  <a:pt x="22" y="20"/>
                </a:cubicBezTo>
                <a:close/>
                <a:moveTo>
                  <a:pt x="72" y="26"/>
                </a:moveTo>
                <a:cubicBezTo>
                  <a:pt x="72" y="26"/>
                  <a:pt x="72" y="26"/>
                  <a:pt x="72" y="26"/>
                </a:cubicBezTo>
                <a:cubicBezTo>
                  <a:pt x="71" y="26"/>
                  <a:pt x="70" y="26"/>
                  <a:pt x="70" y="26"/>
                </a:cubicBezTo>
                <a:cubicBezTo>
                  <a:pt x="65" y="28"/>
                  <a:pt x="60" y="29"/>
                  <a:pt x="55" y="30"/>
                </a:cubicBezTo>
                <a:cubicBezTo>
                  <a:pt x="55" y="49"/>
                  <a:pt x="55" y="49"/>
                  <a:pt x="55" y="49"/>
                </a:cubicBezTo>
                <a:cubicBezTo>
                  <a:pt x="76" y="49"/>
                  <a:pt x="76" y="49"/>
                  <a:pt x="76" y="49"/>
                </a:cubicBezTo>
                <a:cubicBezTo>
                  <a:pt x="76" y="41"/>
                  <a:pt x="74" y="32"/>
                  <a:pt x="72" y="26"/>
                </a:cubicBezTo>
                <a:close/>
                <a:moveTo>
                  <a:pt x="50" y="30"/>
                </a:moveTo>
                <a:cubicBezTo>
                  <a:pt x="50" y="30"/>
                  <a:pt x="50" y="30"/>
                  <a:pt x="50" y="30"/>
                </a:cubicBezTo>
                <a:cubicBezTo>
                  <a:pt x="44" y="29"/>
                  <a:pt x="39" y="28"/>
                  <a:pt x="35" y="26"/>
                </a:cubicBezTo>
                <a:cubicBezTo>
                  <a:pt x="34" y="26"/>
                  <a:pt x="33" y="26"/>
                  <a:pt x="33" y="26"/>
                </a:cubicBezTo>
                <a:cubicBezTo>
                  <a:pt x="30" y="32"/>
                  <a:pt x="28" y="41"/>
                  <a:pt x="28" y="49"/>
                </a:cubicBezTo>
                <a:cubicBezTo>
                  <a:pt x="50" y="49"/>
                  <a:pt x="50" y="49"/>
                  <a:pt x="50" y="49"/>
                </a:cubicBezTo>
                <a:cubicBezTo>
                  <a:pt x="50" y="30"/>
                  <a:pt x="50" y="30"/>
                  <a:pt x="50" y="30"/>
                </a:cubicBezTo>
                <a:close/>
              </a:path>
            </a:pathLst>
          </a:custGeom>
          <a:solidFill>
            <a:srgbClr val="FFFFFF"/>
          </a:solidFill>
          <a:ln>
            <a:noFill/>
          </a:ln>
        </p:spPr>
        <p:txBody>
          <a:bodyPr lIns="68580" tIns="34290" rIns="68580" bIns="34290"/>
          <a:lstStyle/>
          <a:p>
            <a:pPr defTabSz="914378"/>
            <a:endParaRPr lang="zh-CN" altLang="en-US">
              <a:solidFill>
                <a:srgbClr val="FFFFFF">
                  <a:lumMod val="50000"/>
                </a:srgbClr>
              </a:solidFill>
              <a:latin typeface="Calibri"/>
              <a:ea typeface="微软雅黑"/>
            </a:endParaRPr>
          </a:p>
        </p:txBody>
      </p:sp>
      <p:sp>
        <p:nvSpPr>
          <p:cNvPr id="1048777" name="淘宝店chenying0907 18"/>
          <p:cNvSpPr>
            <a:spLocks noEditPoints="1"/>
          </p:cNvSpPr>
          <p:nvPr/>
        </p:nvSpPr>
        <p:spPr bwMode="auto">
          <a:xfrm>
            <a:off x="3442014" y="2923371"/>
            <a:ext cx="303256" cy="212972"/>
          </a:xfrm>
          <a:custGeom>
            <a:avLst/>
            <a:gdLst>
              <a:gd name="T0" fmla="*/ 16 w 128"/>
              <a:gd name="T1" fmla="*/ 0 h 90"/>
              <a:gd name="T2" fmla="*/ 116 w 128"/>
              <a:gd name="T3" fmla="*/ 4 h 90"/>
              <a:gd name="T4" fmla="*/ 116 w 128"/>
              <a:gd name="T5" fmla="*/ 74 h 90"/>
              <a:gd name="T6" fmla="*/ 112 w 128"/>
              <a:gd name="T7" fmla="*/ 78 h 90"/>
              <a:gd name="T8" fmla="*/ 12 w 128"/>
              <a:gd name="T9" fmla="*/ 74 h 90"/>
              <a:gd name="T10" fmla="*/ 12 w 128"/>
              <a:gd name="T11" fmla="*/ 4 h 90"/>
              <a:gd name="T12" fmla="*/ 30 w 128"/>
              <a:gd name="T13" fmla="*/ 51 h 90"/>
              <a:gd name="T14" fmla="*/ 30 w 128"/>
              <a:gd name="T15" fmla="*/ 51 h 90"/>
              <a:gd name="T16" fmla="*/ 43 w 128"/>
              <a:gd name="T17" fmla="*/ 53 h 90"/>
              <a:gd name="T18" fmla="*/ 43 w 128"/>
              <a:gd name="T19" fmla="*/ 64 h 90"/>
              <a:gd name="T20" fmla="*/ 41 w 128"/>
              <a:gd name="T21" fmla="*/ 66 h 90"/>
              <a:gd name="T22" fmla="*/ 28 w 128"/>
              <a:gd name="T23" fmla="*/ 64 h 90"/>
              <a:gd name="T24" fmla="*/ 28 w 128"/>
              <a:gd name="T25" fmla="*/ 53 h 90"/>
              <a:gd name="T26" fmla="*/ 49 w 128"/>
              <a:gd name="T27" fmla="*/ 40 h 90"/>
              <a:gd name="T28" fmla="*/ 49 w 128"/>
              <a:gd name="T29" fmla="*/ 40 h 90"/>
              <a:gd name="T30" fmla="*/ 62 w 128"/>
              <a:gd name="T31" fmla="*/ 43 h 90"/>
              <a:gd name="T32" fmla="*/ 62 w 128"/>
              <a:gd name="T33" fmla="*/ 64 h 90"/>
              <a:gd name="T34" fmla="*/ 59 w 128"/>
              <a:gd name="T35" fmla="*/ 66 h 90"/>
              <a:gd name="T36" fmla="*/ 47 w 128"/>
              <a:gd name="T37" fmla="*/ 64 h 90"/>
              <a:gd name="T38" fmla="*/ 47 w 128"/>
              <a:gd name="T39" fmla="*/ 43 h 90"/>
              <a:gd name="T40" fmla="*/ 57 w 128"/>
              <a:gd name="T41" fmla="*/ 45 h 90"/>
              <a:gd name="T42" fmla="*/ 52 w 128"/>
              <a:gd name="T43" fmla="*/ 45 h 90"/>
              <a:gd name="T44" fmla="*/ 57 w 128"/>
              <a:gd name="T45" fmla="*/ 61 h 90"/>
              <a:gd name="T46" fmla="*/ 68 w 128"/>
              <a:gd name="T47" fmla="*/ 30 h 90"/>
              <a:gd name="T48" fmla="*/ 68 w 128"/>
              <a:gd name="T49" fmla="*/ 30 h 90"/>
              <a:gd name="T50" fmla="*/ 81 w 128"/>
              <a:gd name="T51" fmla="*/ 32 h 90"/>
              <a:gd name="T52" fmla="*/ 81 w 128"/>
              <a:gd name="T53" fmla="*/ 64 h 90"/>
              <a:gd name="T54" fmla="*/ 78 w 128"/>
              <a:gd name="T55" fmla="*/ 66 h 90"/>
              <a:gd name="T56" fmla="*/ 66 w 128"/>
              <a:gd name="T57" fmla="*/ 64 h 90"/>
              <a:gd name="T58" fmla="*/ 66 w 128"/>
              <a:gd name="T59" fmla="*/ 32 h 90"/>
              <a:gd name="T60" fmla="*/ 76 w 128"/>
              <a:gd name="T61" fmla="*/ 35 h 90"/>
              <a:gd name="T62" fmla="*/ 71 w 128"/>
              <a:gd name="T63" fmla="*/ 35 h 90"/>
              <a:gd name="T64" fmla="*/ 76 w 128"/>
              <a:gd name="T65" fmla="*/ 61 h 90"/>
              <a:gd name="T66" fmla="*/ 87 w 128"/>
              <a:gd name="T67" fmla="*/ 19 h 90"/>
              <a:gd name="T68" fmla="*/ 87 w 128"/>
              <a:gd name="T69" fmla="*/ 19 h 90"/>
              <a:gd name="T70" fmla="*/ 100 w 128"/>
              <a:gd name="T71" fmla="*/ 22 h 90"/>
              <a:gd name="T72" fmla="*/ 100 w 128"/>
              <a:gd name="T73" fmla="*/ 64 h 90"/>
              <a:gd name="T74" fmla="*/ 97 w 128"/>
              <a:gd name="T75" fmla="*/ 66 h 90"/>
              <a:gd name="T76" fmla="*/ 85 w 128"/>
              <a:gd name="T77" fmla="*/ 64 h 90"/>
              <a:gd name="T78" fmla="*/ 85 w 128"/>
              <a:gd name="T79" fmla="*/ 22 h 90"/>
              <a:gd name="T80" fmla="*/ 95 w 128"/>
              <a:gd name="T81" fmla="*/ 24 h 90"/>
              <a:gd name="T82" fmla="*/ 89 w 128"/>
              <a:gd name="T83" fmla="*/ 24 h 90"/>
              <a:gd name="T84" fmla="*/ 95 w 128"/>
              <a:gd name="T85" fmla="*/ 61 h 90"/>
              <a:gd name="T86" fmla="*/ 38 w 128"/>
              <a:gd name="T87" fmla="*/ 55 h 90"/>
              <a:gd name="T88" fmla="*/ 33 w 128"/>
              <a:gd name="T89" fmla="*/ 55 h 90"/>
              <a:gd name="T90" fmla="*/ 38 w 128"/>
              <a:gd name="T91" fmla="*/ 61 h 90"/>
              <a:gd name="T92" fmla="*/ 4 w 128"/>
              <a:gd name="T93" fmla="*/ 90 h 90"/>
              <a:gd name="T94" fmla="*/ 0 w 128"/>
              <a:gd name="T95" fmla="*/ 86 h 90"/>
              <a:gd name="T96" fmla="*/ 124 w 128"/>
              <a:gd name="T97" fmla="*/ 82 h 90"/>
              <a:gd name="T98" fmla="*/ 124 w 128"/>
              <a:gd name="T99" fmla="*/ 90 h 90"/>
              <a:gd name="T100" fmla="*/ 108 w 128"/>
              <a:gd name="T101" fmla="*/ 8 h 90"/>
              <a:gd name="T102" fmla="*/ 20 w 128"/>
              <a:gd name="T103" fmla="*/ 8 h 90"/>
              <a:gd name="T104" fmla="*/ 108 w 128"/>
              <a:gd name="T105"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90">
                <a:moveTo>
                  <a:pt x="16" y="0"/>
                </a:moveTo>
                <a:cubicBezTo>
                  <a:pt x="16" y="0"/>
                  <a:pt x="16" y="0"/>
                  <a:pt x="16" y="0"/>
                </a:cubicBezTo>
                <a:cubicBezTo>
                  <a:pt x="112" y="0"/>
                  <a:pt x="112" y="0"/>
                  <a:pt x="112" y="0"/>
                </a:cubicBezTo>
                <a:cubicBezTo>
                  <a:pt x="114" y="0"/>
                  <a:pt x="116" y="2"/>
                  <a:pt x="116" y="4"/>
                </a:cubicBezTo>
                <a:cubicBezTo>
                  <a:pt x="116" y="5"/>
                  <a:pt x="116" y="5"/>
                  <a:pt x="116" y="5"/>
                </a:cubicBezTo>
                <a:cubicBezTo>
                  <a:pt x="116" y="74"/>
                  <a:pt x="116" y="74"/>
                  <a:pt x="116" y="74"/>
                </a:cubicBezTo>
                <a:cubicBezTo>
                  <a:pt x="116" y="77"/>
                  <a:pt x="114" y="78"/>
                  <a:pt x="112" y="78"/>
                </a:cubicBezTo>
                <a:cubicBezTo>
                  <a:pt x="112" y="78"/>
                  <a:pt x="112" y="78"/>
                  <a:pt x="112" y="78"/>
                </a:cubicBezTo>
                <a:cubicBezTo>
                  <a:pt x="16" y="78"/>
                  <a:pt x="16" y="78"/>
                  <a:pt x="16" y="78"/>
                </a:cubicBezTo>
                <a:cubicBezTo>
                  <a:pt x="13" y="78"/>
                  <a:pt x="12" y="77"/>
                  <a:pt x="12" y="74"/>
                </a:cubicBezTo>
                <a:cubicBezTo>
                  <a:pt x="12" y="74"/>
                  <a:pt x="12" y="74"/>
                  <a:pt x="12" y="74"/>
                </a:cubicBezTo>
                <a:cubicBezTo>
                  <a:pt x="12" y="4"/>
                  <a:pt x="12" y="4"/>
                  <a:pt x="12" y="4"/>
                </a:cubicBezTo>
                <a:cubicBezTo>
                  <a:pt x="12" y="2"/>
                  <a:pt x="13" y="0"/>
                  <a:pt x="16" y="0"/>
                </a:cubicBezTo>
                <a:close/>
                <a:moveTo>
                  <a:pt x="30" y="51"/>
                </a:moveTo>
                <a:cubicBezTo>
                  <a:pt x="30" y="51"/>
                  <a:pt x="30" y="51"/>
                  <a:pt x="30" y="51"/>
                </a:cubicBezTo>
                <a:cubicBezTo>
                  <a:pt x="30" y="51"/>
                  <a:pt x="30" y="51"/>
                  <a:pt x="30" y="51"/>
                </a:cubicBezTo>
                <a:cubicBezTo>
                  <a:pt x="41" y="51"/>
                  <a:pt x="41" y="51"/>
                  <a:pt x="41" y="51"/>
                </a:cubicBezTo>
                <a:cubicBezTo>
                  <a:pt x="42" y="51"/>
                  <a:pt x="43" y="52"/>
                  <a:pt x="43" y="53"/>
                </a:cubicBezTo>
                <a:cubicBezTo>
                  <a:pt x="43" y="53"/>
                  <a:pt x="43" y="53"/>
                  <a:pt x="43" y="53"/>
                </a:cubicBezTo>
                <a:cubicBezTo>
                  <a:pt x="43" y="64"/>
                  <a:pt x="43" y="64"/>
                  <a:pt x="43" y="64"/>
                </a:cubicBezTo>
                <a:cubicBezTo>
                  <a:pt x="43" y="65"/>
                  <a:pt x="42" y="66"/>
                  <a:pt x="41" y="66"/>
                </a:cubicBezTo>
                <a:cubicBezTo>
                  <a:pt x="41" y="66"/>
                  <a:pt x="41" y="66"/>
                  <a:pt x="41" y="66"/>
                </a:cubicBezTo>
                <a:cubicBezTo>
                  <a:pt x="30" y="66"/>
                  <a:pt x="30" y="66"/>
                  <a:pt x="30" y="66"/>
                </a:cubicBezTo>
                <a:cubicBezTo>
                  <a:pt x="29" y="66"/>
                  <a:pt x="28" y="65"/>
                  <a:pt x="28" y="64"/>
                </a:cubicBezTo>
                <a:cubicBezTo>
                  <a:pt x="28" y="64"/>
                  <a:pt x="28" y="64"/>
                  <a:pt x="28" y="64"/>
                </a:cubicBezTo>
                <a:cubicBezTo>
                  <a:pt x="28" y="53"/>
                  <a:pt x="28" y="53"/>
                  <a:pt x="28" y="53"/>
                </a:cubicBezTo>
                <a:cubicBezTo>
                  <a:pt x="28" y="52"/>
                  <a:pt x="29" y="51"/>
                  <a:pt x="30" y="51"/>
                </a:cubicBezTo>
                <a:close/>
                <a:moveTo>
                  <a:pt x="49" y="40"/>
                </a:moveTo>
                <a:cubicBezTo>
                  <a:pt x="49" y="40"/>
                  <a:pt x="49" y="40"/>
                  <a:pt x="49" y="40"/>
                </a:cubicBezTo>
                <a:cubicBezTo>
                  <a:pt x="49" y="40"/>
                  <a:pt x="49" y="40"/>
                  <a:pt x="49" y="40"/>
                </a:cubicBezTo>
                <a:cubicBezTo>
                  <a:pt x="59" y="40"/>
                  <a:pt x="59" y="40"/>
                  <a:pt x="59" y="40"/>
                </a:cubicBezTo>
                <a:cubicBezTo>
                  <a:pt x="61" y="40"/>
                  <a:pt x="62" y="41"/>
                  <a:pt x="62" y="43"/>
                </a:cubicBezTo>
                <a:cubicBezTo>
                  <a:pt x="62" y="43"/>
                  <a:pt x="62" y="43"/>
                  <a:pt x="62" y="43"/>
                </a:cubicBezTo>
                <a:cubicBezTo>
                  <a:pt x="62" y="64"/>
                  <a:pt x="62" y="64"/>
                  <a:pt x="62" y="64"/>
                </a:cubicBezTo>
                <a:cubicBezTo>
                  <a:pt x="62" y="65"/>
                  <a:pt x="61" y="66"/>
                  <a:pt x="59" y="66"/>
                </a:cubicBezTo>
                <a:cubicBezTo>
                  <a:pt x="59" y="66"/>
                  <a:pt x="59" y="66"/>
                  <a:pt x="59" y="66"/>
                </a:cubicBezTo>
                <a:cubicBezTo>
                  <a:pt x="49" y="66"/>
                  <a:pt x="49" y="66"/>
                  <a:pt x="49" y="66"/>
                </a:cubicBezTo>
                <a:cubicBezTo>
                  <a:pt x="48" y="66"/>
                  <a:pt x="47" y="65"/>
                  <a:pt x="47" y="64"/>
                </a:cubicBezTo>
                <a:cubicBezTo>
                  <a:pt x="47" y="64"/>
                  <a:pt x="47" y="64"/>
                  <a:pt x="47" y="64"/>
                </a:cubicBezTo>
                <a:cubicBezTo>
                  <a:pt x="47" y="43"/>
                  <a:pt x="47" y="43"/>
                  <a:pt x="47" y="43"/>
                </a:cubicBezTo>
                <a:cubicBezTo>
                  <a:pt x="47" y="41"/>
                  <a:pt x="48" y="40"/>
                  <a:pt x="49" y="40"/>
                </a:cubicBezTo>
                <a:close/>
                <a:moveTo>
                  <a:pt x="57" y="45"/>
                </a:moveTo>
                <a:cubicBezTo>
                  <a:pt x="57" y="45"/>
                  <a:pt x="57" y="45"/>
                  <a:pt x="57" y="45"/>
                </a:cubicBezTo>
                <a:cubicBezTo>
                  <a:pt x="52" y="45"/>
                  <a:pt x="52" y="45"/>
                  <a:pt x="52" y="45"/>
                </a:cubicBezTo>
                <a:cubicBezTo>
                  <a:pt x="52" y="61"/>
                  <a:pt x="52" y="61"/>
                  <a:pt x="52" y="61"/>
                </a:cubicBezTo>
                <a:cubicBezTo>
                  <a:pt x="57" y="61"/>
                  <a:pt x="57" y="61"/>
                  <a:pt x="57" y="61"/>
                </a:cubicBezTo>
                <a:cubicBezTo>
                  <a:pt x="57" y="45"/>
                  <a:pt x="57" y="45"/>
                  <a:pt x="57" y="45"/>
                </a:cubicBezTo>
                <a:close/>
                <a:moveTo>
                  <a:pt x="68" y="30"/>
                </a:moveTo>
                <a:cubicBezTo>
                  <a:pt x="68" y="30"/>
                  <a:pt x="68" y="30"/>
                  <a:pt x="68" y="30"/>
                </a:cubicBezTo>
                <a:cubicBezTo>
                  <a:pt x="68" y="30"/>
                  <a:pt x="68" y="30"/>
                  <a:pt x="68" y="30"/>
                </a:cubicBezTo>
                <a:cubicBezTo>
                  <a:pt x="78" y="30"/>
                  <a:pt x="78" y="30"/>
                  <a:pt x="78" y="30"/>
                </a:cubicBezTo>
                <a:cubicBezTo>
                  <a:pt x="80" y="30"/>
                  <a:pt x="81" y="31"/>
                  <a:pt x="81" y="32"/>
                </a:cubicBezTo>
                <a:cubicBezTo>
                  <a:pt x="81" y="32"/>
                  <a:pt x="81" y="32"/>
                  <a:pt x="81" y="32"/>
                </a:cubicBezTo>
                <a:cubicBezTo>
                  <a:pt x="81" y="64"/>
                  <a:pt x="81" y="64"/>
                  <a:pt x="81" y="64"/>
                </a:cubicBezTo>
                <a:cubicBezTo>
                  <a:pt x="81" y="65"/>
                  <a:pt x="80" y="66"/>
                  <a:pt x="78" y="66"/>
                </a:cubicBezTo>
                <a:cubicBezTo>
                  <a:pt x="78" y="66"/>
                  <a:pt x="78" y="66"/>
                  <a:pt x="78" y="66"/>
                </a:cubicBezTo>
                <a:cubicBezTo>
                  <a:pt x="68" y="66"/>
                  <a:pt x="68" y="66"/>
                  <a:pt x="68" y="66"/>
                </a:cubicBezTo>
                <a:cubicBezTo>
                  <a:pt x="67" y="66"/>
                  <a:pt x="66" y="65"/>
                  <a:pt x="66" y="64"/>
                </a:cubicBezTo>
                <a:cubicBezTo>
                  <a:pt x="66" y="64"/>
                  <a:pt x="66" y="64"/>
                  <a:pt x="66" y="64"/>
                </a:cubicBezTo>
                <a:cubicBezTo>
                  <a:pt x="66" y="32"/>
                  <a:pt x="66" y="32"/>
                  <a:pt x="66" y="32"/>
                </a:cubicBezTo>
                <a:cubicBezTo>
                  <a:pt x="66" y="31"/>
                  <a:pt x="67" y="30"/>
                  <a:pt x="68" y="30"/>
                </a:cubicBezTo>
                <a:close/>
                <a:moveTo>
                  <a:pt x="76" y="35"/>
                </a:moveTo>
                <a:cubicBezTo>
                  <a:pt x="76" y="35"/>
                  <a:pt x="76" y="35"/>
                  <a:pt x="76" y="35"/>
                </a:cubicBezTo>
                <a:cubicBezTo>
                  <a:pt x="71" y="35"/>
                  <a:pt x="71" y="35"/>
                  <a:pt x="71" y="35"/>
                </a:cubicBezTo>
                <a:cubicBezTo>
                  <a:pt x="71" y="61"/>
                  <a:pt x="71" y="61"/>
                  <a:pt x="71" y="61"/>
                </a:cubicBezTo>
                <a:cubicBezTo>
                  <a:pt x="76" y="61"/>
                  <a:pt x="76" y="61"/>
                  <a:pt x="76" y="61"/>
                </a:cubicBezTo>
                <a:cubicBezTo>
                  <a:pt x="76" y="35"/>
                  <a:pt x="76" y="35"/>
                  <a:pt x="76" y="35"/>
                </a:cubicBezTo>
                <a:close/>
                <a:moveTo>
                  <a:pt x="87" y="19"/>
                </a:moveTo>
                <a:cubicBezTo>
                  <a:pt x="87" y="19"/>
                  <a:pt x="87" y="19"/>
                  <a:pt x="87" y="19"/>
                </a:cubicBezTo>
                <a:cubicBezTo>
                  <a:pt x="87" y="19"/>
                  <a:pt x="87" y="19"/>
                  <a:pt x="87" y="19"/>
                </a:cubicBezTo>
                <a:cubicBezTo>
                  <a:pt x="97" y="19"/>
                  <a:pt x="97" y="19"/>
                  <a:pt x="97" y="19"/>
                </a:cubicBezTo>
                <a:cubicBezTo>
                  <a:pt x="99" y="19"/>
                  <a:pt x="100" y="20"/>
                  <a:pt x="100" y="22"/>
                </a:cubicBezTo>
                <a:cubicBezTo>
                  <a:pt x="100" y="22"/>
                  <a:pt x="100" y="22"/>
                  <a:pt x="100" y="22"/>
                </a:cubicBezTo>
                <a:cubicBezTo>
                  <a:pt x="100" y="64"/>
                  <a:pt x="100" y="64"/>
                  <a:pt x="100" y="64"/>
                </a:cubicBezTo>
                <a:cubicBezTo>
                  <a:pt x="100" y="65"/>
                  <a:pt x="99" y="66"/>
                  <a:pt x="97" y="66"/>
                </a:cubicBezTo>
                <a:cubicBezTo>
                  <a:pt x="97" y="66"/>
                  <a:pt x="97" y="66"/>
                  <a:pt x="97" y="66"/>
                </a:cubicBezTo>
                <a:cubicBezTo>
                  <a:pt x="87" y="66"/>
                  <a:pt x="87" y="66"/>
                  <a:pt x="87" y="66"/>
                </a:cubicBezTo>
                <a:cubicBezTo>
                  <a:pt x="86" y="66"/>
                  <a:pt x="85" y="65"/>
                  <a:pt x="85" y="64"/>
                </a:cubicBezTo>
                <a:cubicBezTo>
                  <a:pt x="85" y="64"/>
                  <a:pt x="85" y="64"/>
                  <a:pt x="85" y="64"/>
                </a:cubicBezTo>
                <a:cubicBezTo>
                  <a:pt x="85" y="22"/>
                  <a:pt x="85" y="22"/>
                  <a:pt x="85" y="22"/>
                </a:cubicBezTo>
                <a:cubicBezTo>
                  <a:pt x="85" y="20"/>
                  <a:pt x="86" y="19"/>
                  <a:pt x="87" y="19"/>
                </a:cubicBezTo>
                <a:close/>
                <a:moveTo>
                  <a:pt x="95" y="24"/>
                </a:moveTo>
                <a:cubicBezTo>
                  <a:pt x="95" y="24"/>
                  <a:pt x="95" y="24"/>
                  <a:pt x="95" y="24"/>
                </a:cubicBezTo>
                <a:cubicBezTo>
                  <a:pt x="89" y="24"/>
                  <a:pt x="89" y="24"/>
                  <a:pt x="89" y="24"/>
                </a:cubicBezTo>
                <a:cubicBezTo>
                  <a:pt x="89" y="61"/>
                  <a:pt x="89" y="61"/>
                  <a:pt x="89" y="61"/>
                </a:cubicBezTo>
                <a:cubicBezTo>
                  <a:pt x="95" y="61"/>
                  <a:pt x="95" y="61"/>
                  <a:pt x="95" y="61"/>
                </a:cubicBezTo>
                <a:cubicBezTo>
                  <a:pt x="95" y="24"/>
                  <a:pt x="95" y="24"/>
                  <a:pt x="95" y="24"/>
                </a:cubicBezTo>
                <a:close/>
                <a:moveTo>
                  <a:pt x="38" y="55"/>
                </a:moveTo>
                <a:cubicBezTo>
                  <a:pt x="38" y="55"/>
                  <a:pt x="38" y="55"/>
                  <a:pt x="38" y="55"/>
                </a:cubicBezTo>
                <a:cubicBezTo>
                  <a:pt x="33" y="55"/>
                  <a:pt x="33" y="55"/>
                  <a:pt x="33" y="55"/>
                </a:cubicBezTo>
                <a:cubicBezTo>
                  <a:pt x="33" y="61"/>
                  <a:pt x="33" y="61"/>
                  <a:pt x="33" y="61"/>
                </a:cubicBezTo>
                <a:cubicBezTo>
                  <a:pt x="38" y="61"/>
                  <a:pt x="38" y="61"/>
                  <a:pt x="38" y="61"/>
                </a:cubicBezTo>
                <a:cubicBezTo>
                  <a:pt x="38" y="55"/>
                  <a:pt x="38" y="55"/>
                  <a:pt x="38" y="55"/>
                </a:cubicBezTo>
                <a:close/>
                <a:moveTo>
                  <a:pt x="4" y="90"/>
                </a:moveTo>
                <a:cubicBezTo>
                  <a:pt x="4" y="90"/>
                  <a:pt x="4" y="90"/>
                  <a:pt x="4" y="90"/>
                </a:cubicBezTo>
                <a:cubicBezTo>
                  <a:pt x="2" y="90"/>
                  <a:pt x="0" y="88"/>
                  <a:pt x="0" y="86"/>
                </a:cubicBezTo>
                <a:cubicBezTo>
                  <a:pt x="0" y="84"/>
                  <a:pt x="2" y="82"/>
                  <a:pt x="4" y="82"/>
                </a:cubicBezTo>
                <a:cubicBezTo>
                  <a:pt x="124" y="82"/>
                  <a:pt x="124" y="82"/>
                  <a:pt x="124" y="82"/>
                </a:cubicBezTo>
                <a:cubicBezTo>
                  <a:pt x="126" y="82"/>
                  <a:pt x="128" y="84"/>
                  <a:pt x="128" y="86"/>
                </a:cubicBezTo>
                <a:cubicBezTo>
                  <a:pt x="128" y="88"/>
                  <a:pt x="126" y="90"/>
                  <a:pt x="124" y="90"/>
                </a:cubicBezTo>
                <a:cubicBezTo>
                  <a:pt x="4" y="90"/>
                  <a:pt x="4" y="90"/>
                  <a:pt x="4" y="90"/>
                </a:cubicBezTo>
                <a:close/>
                <a:moveTo>
                  <a:pt x="108" y="8"/>
                </a:moveTo>
                <a:cubicBezTo>
                  <a:pt x="108" y="8"/>
                  <a:pt x="108" y="8"/>
                  <a:pt x="108" y="8"/>
                </a:cubicBezTo>
                <a:cubicBezTo>
                  <a:pt x="20" y="8"/>
                  <a:pt x="20" y="8"/>
                  <a:pt x="20" y="8"/>
                </a:cubicBezTo>
                <a:cubicBezTo>
                  <a:pt x="20" y="70"/>
                  <a:pt x="20" y="70"/>
                  <a:pt x="20" y="70"/>
                </a:cubicBezTo>
                <a:cubicBezTo>
                  <a:pt x="108" y="70"/>
                  <a:pt x="108" y="70"/>
                  <a:pt x="108" y="70"/>
                </a:cubicBezTo>
                <a:cubicBezTo>
                  <a:pt x="108" y="8"/>
                  <a:pt x="108" y="8"/>
                  <a:pt x="108" y="8"/>
                </a:cubicBezTo>
                <a:close/>
              </a:path>
            </a:pathLst>
          </a:custGeom>
          <a:solidFill>
            <a:srgbClr val="FFFFFF"/>
          </a:solidFill>
          <a:ln>
            <a:noFill/>
          </a:ln>
        </p:spPr>
        <p:txBody>
          <a:bodyPr lIns="68580" tIns="34290" rIns="68580" bIns="34290"/>
          <a:lstStyle/>
          <a:p>
            <a:pPr defTabSz="914378"/>
            <a:endParaRPr lang="zh-CN" altLang="en-US">
              <a:solidFill>
                <a:srgbClr val="FFFFFF">
                  <a:lumMod val="50000"/>
                </a:srgbClr>
              </a:solidFill>
              <a:latin typeface="Calibri"/>
              <a:ea typeface="微软雅黑"/>
            </a:endParaRPr>
          </a:p>
        </p:txBody>
      </p:sp>
      <p:sp>
        <p:nvSpPr>
          <p:cNvPr id="1048778" name="淘宝店chenying0907 19"/>
          <p:cNvSpPr>
            <a:spLocks noEditPoints="1"/>
          </p:cNvSpPr>
          <p:nvPr/>
        </p:nvSpPr>
        <p:spPr bwMode="auto">
          <a:xfrm>
            <a:off x="1915419" y="3751626"/>
            <a:ext cx="263902" cy="265058"/>
          </a:xfrm>
          <a:custGeom>
            <a:avLst/>
            <a:gdLst>
              <a:gd name="T0" fmla="*/ 27 w 112"/>
              <a:gd name="T1" fmla="*/ 25 h 112"/>
              <a:gd name="T2" fmla="*/ 34 w 112"/>
              <a:gd name="T3" fmla="*/ 15 h 112"/>
              <a:gd name="T4" fmla="*/ 10 w 112"/>
              <a:gd name="T5" fmla="*/ 31 h 112"/>
              <a:gd name="T6" fmla="*/ 50 w 112"/>
              <a:gd name="T7" fmla="*/ 31 h 112"/>
              <a:gd name="T8" fmla="*/ 43 w 112"/>
              <a:gd name="T9" fmla="*/ 31 h 112"/>
              <a:gd name="T10" fmla="*/ 39 w 112"/>
              <a:gd name="T11" fmla="*/ 28 h 112"/>
              <a:gd name="T12" fmla="*/ 37 w 112"/>
              <a:gd name="T13" fmla="*/ 18 h 112"/>
              <a:gd name="T14" fmla="*/ 87 w 112"/>
              <a:gd name="T15" fmla="*/ 57 h 112"/>
              <a:gd name="T16" fmla="*/ 110 w 112"/>
              <a:gd name="T17" fmla="*/ 80 h 112"/>
              <a:gd name="T18" fmla="*/ 84 w 112"/>
              <a:gd name="T19" fmla="*/ 111 h 112"/>
              <a:gd name="T20" fmla="*/ 79 w 112"/>
              <a:gd name="T21" fmla="*/ 111 h 112"/>
              <a:gd name="T22" fmla="*/ 34 w 112"/>
              <a:gd name="T23" fmla="*/ 111 h 112"/>
              <a:gd name="T24" fmla="*/ 5 w 112"/>
              <a:gd name="T25" fmla="*/ 112 h 112"/>
              <a:gd name="T26" fmla="*/ 1 w 112"/>
              <a:gd name="T27" fmla="*/ 82 h 112"/>
              <a:gd name="T28" fmla="*/ 24 w 112"/>
              <a:gd name="T29" fmla="*/ 56 h 112"/>
              <a:gd name="T30" fmla="*/ 2 w 112"/>
              <a:gd name="T31" fmla="*/ 28 h 112"/>
              <a:gd name="T32" fmla="*/ 33 w 112"/>
              <a:gd name="T33" fmla="*/ 3 h 112"/>
              <a:gd name="T34" fmla="*/ 76 w 112"/>
              <a:gd name="T35" fmla="*/ 5 h 112"/>
              <a:gd name="T36" fmla="*/ 110 w 112"/>
              <a:gd name="T37" fmla="*/ 24 h 112"/>
              <a:gd name="T38" fmla="*/ 87 w 112"/>
              <a:gd name="T39" fmla="*/ 57 h 112"/>
              <a:gd name="T40" fmla="*/ 62 w 112"/>
              <a:gd name="T41" fmla="*/ 82 h 112"/>
              <a:gd name="T42" fmla="*/ 101 w 112"/>
              <a:gd name="T43" fmla="*/ 82 h 112"/>
              <a:gd name="T44" fmla="*/ 91 w 112"/>
              <a:gd name="T45" fmla="*/ 86 h 112"/>
              <a:gd name="T46" fmla="*/ 87 w 112"/>
              <a:gd name="T47" fmla="*/ 83 h 112"/>
              <a:gd name="T48" fmla="*/ 89 w 112"/>
              <a:gd name="T49" fmla="*/ 70 h 112"/>
              <a:gd name="T50" fmla="*/ 82 w 112"/>
              <a:gd name="T51" fmla="*/ 73 h 112"/>
              <a:gd name="T52" fmla="*/ 85 w 112"/>
              <a:gd name="T53" fmla="*/ 67 h 112"/>
              <a:gd name="T54" fmla="*/ 62 w 112"/>
              <a:gd name="T55" fmla="*/ 82 h 112"/>
              <a:gd name="T56" fmla="*/ 23 w 112"/>
              <a:gd name="T57" fmla="*/ 97 h 112"/>
              <a:gd name="T58" fmla="*/ 77 w 112"/>
              <a:gd name="T59" fmla="*/ 27 h 112"/>
              <a:gd name="T60" fmla="*/ 23 w 112"/>
              <a:gd name="T61" fmla="*/ 97 h 112"/>
              <a:gd name="T62" fmla="*/ 90 w 112"/>
              <a:gd name="T63" fmla="*/ 33 h 112"/>
              <a:gd name="T64" fmla="*/ 90 w 112"/>
              <a:gd name="T65" fmla="*/ 34 h 112"/>
              <a:gd name="T66" fmla="*/ 90 w 112"/>
              <a:gd name="T67" fmla="*/ 34 h 112"/>
              <a:gd name="T68" fmla="*/ 102 w 112"/>
              <a:gd name="T69" fmla="*/ 31 h 112"/>
              <a:gd name="T70" fmla="*/ 86 w 112"/>
              <a:gd name="T71" fmla="*/ 11 h 112"/>
              <a:gd name="T72" fmla="*/ 74 w 112"/>
              <a:gd name="T73" fmla="*/ 18 h 112"/>
              <a:gd name="T74" fmla="*/ 79 w 112"/>
              <a:gd name="T75" fmla="*/ 22 h 112"/>
              <a:gd name="T76" fmla="*/ 79 w 112"/>
              <a:gd name="T77" fmla="*/ 22 h 112"/>
              <a:gd name="T78" fmla="*/ 79 w 112"/>
              <a:gd name="T79" fmla="*/ 22 h 112"/>
              <a:gd name="T80" fmla="*/ 90 w 112"/>
              <a:gd name="T81" fmla="*/ 33 h 112"/>
              <a:gd name="T82" fmla="*/ 90 w 112"/>
              <a:gd name="T83" fmla="*/ 33 h 112"/>
              <a:gd name="T84" fmla="*/ 88 w 112"/>
              <a:gd name="T85" fmla="*/ 39 h 112"/>
              <a:gd name="T86" fmla="*/ 30 w 112"/>
              <a:gd name="T87" fmla="*/ 103 h 112"/>
              <a:gd name="T88" fmla="*/ 88 w 112"/>
              <a:gd name="T89" fmla="*/ 39 h 112"/>
              <a:gd name="T90" fmla="*/ 12 w 112"/>
              <a:gd name="T91" fmla="*/ 86 h 112"/>
              <a:gd name="T92" fmla="*/ 71 w 112"/>
              <a:gd name="T93" fmla="*/ 21 h 112"/>
              <a:gd name="T94" fmla="*/ 12 w 112"/>
              <a:gd name="T95" fmla="*/ 86 h 112"/>
              <a:gd name="T96" fmla="*/ 9 w 112"/>
              <a:gd name="T97" fmla="*/ 89 h 112"/>
              <a:gd name="T98" fmla="*/ 23 w 112"/>
              <a:gd name="T9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12">
                <a:moveTo>
                  <a:pt x="30" y="25"/>
                </a:moveTo>
                <a:cubicBezTo>
                  <a:pt x="29" y="26"/>
                  <a:pt x="28" y="26"/>
                  <a:pt x="27" y="25"/>
                </a:cubicBezTo>
                <a:cubicBezTo>
                  <a:pt x="26" y="25"/>
                  <a:pt x="26" y="23"/>
                  <a:pt x="27" y="22"/>
                </a:cubicBezTo>
                <a:cubicBezTo>
                  <a:pt x="34" y="15"/>
                  <a:pt x="34" y="15"/>
                  <a:pt x="34" y="15"/>
                </a:cubicBezTo>
                <a:cubicBezTo>
                  <a:pt x="30" y="11"/>
                  <a:pt x="30" y="11"/>
                  <a:pt x="30" y="11"/>
                </a:cubicBezTo>
                <a:cubicBezTo>
                  <a:pt x="10" y="31"/>
                  <a:pt x="10" y="31"/>
                  <a:pt x="10" y="31"/>
                </a:cubicBezTo>
                <a:cubicBezTo>
                  <a:pt x="30" y="51"/>
                  <a:pt x="30" y="51"/>
                  <a:pt x="30" y="51"/>
                </a:cubicBezTo>
                <a:cubicBezTo>
                  <a:pt x="50" y="31"/>
                  <a:pt x="50" y="31"/>
                  <a:pt x="50" y="31"/>
                </a:cubicBezTo>
                <a:cubicBezTo>
                  <a:pt x="46" y="28"/>
                  <a:pt x="46" y="28"/>
                  <a:pt x="46" y="28"/>
                </a:cubicBezTo>
                <a:cubicBezTo>
                  <a:pt x="43" y="31"/>
                  <a:pt x="43" y="31"/>
                  <a:pt x="43" y="31"/>
                </a:cubicBezTo>
                <a:cubicBezTo>
                  <a:pt x="42" y="32"/>
                  <a:pt x="40" y="32"/>
                  <a:pt x="39" y="31"/>
                </a:cubicBezTo>
                <a:cubicBezTo>
                  <a:pt x="38" y="30"/>
                  <a:pt x="38" y="29"/>
                  <a:pt x="39" y="28"/>
                </a:cubicBezTo>
                <a:cubicBezTo>
                  <a:pt x="43" y="24"/>
                  <a:pt x="43" y="24"/>
                  <a:pt x="43" y="24"/>
                </a:cubicBezTo>
                <a:cubicBezTo>
                  <a:pt x="37" y="18"/>
                  <a:pt x="37" y="18"/>
                  <a:pt x="37" y="18"/>
                </a:cubicBezTo>
                <a:cubicBezTo>
                  <a:pt x="30" y="25"/>
                  <a:pt x="30" y="25"/>
                  <a:pt x="30" y="25"/>
                </a:cubicBezTo>
                <a:close/>
                <a:moveTo>
                  <a:pt x="87" y="57"/>
                </a:moveTo>
                <a:cubicBezTo>
                  <a:pt x="87" y="57"/>
                  <a:pt x="87" y="57"/>
                  <a:pt x="87" y="57"/>
                </a:cubicBezTo>
                <a:cubicBezTo>
                  <a:pt x="110" y="80"/>
                  <a:pt x="110" y="80"/>
                  <a:pt x="110" y="80"/>
                </a:cubicBezTo>
                <a:cubicBezTo>
                  <a:pt x="111" y="81"/>
                  <a:pt x="111" y="84"/>
                  <a:pt x="110" y="85"/>
                </a:cubicBezTo>
                <a:cubicBezTo>
                  <a:pt x="84" y="111"/>
                  <a:pt x="84" y="111"/>
                  <a:pt x="84" y="111"/>
                </a:cubicBezTo>
                <a:cubicBezTo>
                  <a:pt x="83" y="112"/>
                  <a:pt x="80" y="112"/>
                  <a:pt x="79" y="111"/>
                </a:cubicBezTo>
                <a:cubicBezTo>
                  <a:pt x="79" y="111"/>
                  <a:pt x="79" y="111"/>
                  <a:pt x="79" y="111"/>
                </a:cubicBezTo>
                <a:cubicBezTo>
                  <a:pt x="56" y="88"/>
                  <a:pt x="56" y="88"/>
                  <a:pt x="56" y="88"/>
                </a:cubicBezTo>
                <a:cubicBezTo>
                  <a:pt x="34" y="111"/>
                  <a:pt x="34" y="111"/>
                  <a:pt x="34" y="111"/>
                </a:cubicBezTo>
                <a:cubicBezTo>
                  <a:pt x="33" y="111"/>
                  <a:pt x="32" y="112"/>
                  <a:pt x="31" y="112"/>
                </a:cubicBezTo>
                <a:cubicBezTo>
                  <a:pt x="5" y="112"/>
                  <a:pt x="5" y="112"/>
                  <a:pt x="5" y="112"/>
                </a:cubicBezTo>
                <a:cubicBezTo>
                  <a:pt x="2" y="112"/>
                  <a:pt x="1" y="110"/>
                  <a:pt x="1" y="108"/>
                </a:cubicBezTo>
                <a:cubicBezTo>
                  <a:pt x="1" y="99"/>
                  <a:pt x="1" y="90"/>
                  <a:pt x="1" y="82"/>
                </a:cubicBezTo>
                <a:cubicBezTo>
                  <a:pt x="1" y="81"/>
                  <a:pt x="1" y="80"/>
                  <a:pt x="2" y="79"/>
                </a:cubicBezTo>
                <a:cubicBezTo>
                  <a:pt x="24" y="56"/>
                  <a:pt x="24" y="56"/>
                  <a:pt x="24" y="56"/>
                </a:cubicBezTo>
                <a:cubicBezTo>
                  <a:pt x="2" y="34"/>
                  <a:pt x="2" y="34"/>
                  <a:pt x="2" y="34"/>
                </a:cubicBezTo>
                <a:cubicBezTo>
                  <a:pt x="0" y="32"/>
                  <a:pt x="0" y="30"/>
                  <a:pt x="2" y="28"/>
                </a:cubicBezTo>
                <a:cubicBezTo>
                  <a:pt x="27" y="3"/>
                  <a:pt x="27" y="3"/>
                  <a:pt x="27" y="3"/>
                </a:cubicBezTo>
                <a:cubicBezTo>
                  <a:pt x="29" y="1"/>
                  <a:pt x="31" y="1"/>
                  <a:pt x="33" y="3"/>
                </a:cubicBezTo>
                <a:cubicBezTo>
                  <a:pt x="55" y="25"/>
                  <a:pt x="55" y="25"/>
                  <a:pt x="55" y="25"/>
                </a:cubicBezTo>
                <a:cubicBezTo>
                  <a:pt x="76" y="5"/>
                  <a:pt x="76" y="5"/>
                  <a:pt x="76" y="5"/>
                </a:cubicBezTo>
                <a:cubicBezTo>
                  <a:pt x="80" y="0"/>
                  <a:pt x="88" y="1"/>
                  <a:pt x="92" y="5"/>
                </a:cubicBezTo>
                <a:cubicBezTo>
                  <a:pt x="97" y="10"/>
                  <a:pt x="108" y="18"/>
                  <a:pt x="110" y="24"/>
                </a:cubicBezTo>
                <a:cubicBezTo>
                  <a:pt x="112" y="29"/>
                  <a:pt x="111" y="33"/>
                  <a:pt x="108" y="37"/>
                </a:cubicBezTo>
                <a:cubicBezTo>
                  <a:pt x="87" y="57"/>
                  <a:pt x="87" y="57"/>
                  <a:pt x="87" y="57"/>
                </a:cubicBezTo>
                <a:close/>
                <a:moveTo>
                  <a:pt x="62" y="82"/>
                </a:moveTo>
                <a:cubicBezTo>
                  <a:pt x="62" y="82"/>
                  <a:pt x="62" y="82"/>
                  <a:pt x="62" y="82"/>
                </a:cubicBezTo>
                <a:cubicBezTo>
                  <a:pt x="82" y="102"/>
                  <a:pt x="82" y="102"/>
                  <a:pt x="82" y="102"/>
                </a:cubicBezTo>
                <a:cubicBezTo>
                  <a:pt x="101" y="82"/>
                  <a:pt x="101" y="82"/>
                  <a:pt x="101" y="82"/>
                </a:cubicBezTo>
                <a:cubicBezTo>
                  <a:pt x="98" y="79"/>
                  <a:pt x="98" y="79"/>
                  <a:pt x="98" y="79"/>
                </a:cubicBezTo>
                <a:cubicBezTo>
                  <a:pt x="91" y="86"/>
                  <a:pt x="91" y="86"/>
                  <a:pt x="91" y="86"/>
                </a:cubicBezTo>
                <a:cubicBezTo>
                  <a:pt x="90" y="87"/>
                  <a:pt x="88" y="87"/>
                  <a:pt x="87" y="86"/>
                </a:cubicBezTo>
                <a:cubicBezTo>
                  <a:pt x="86" y="85"/>
                  <a:pt x="86" y="84"/>
                  <a:pt x="87" y="83"/>
                </a:cubicBezTo>
                <a:cubicBezTo>
                  <a:pt x="94" y="76"/>
                  <a:pt x="94" y="76"/>
                  <a:pt x="94" y="76"/>
                </a:cubicBezTo>
                <a:cubicBezTo>
                  <a:pt x="89" y="70"/>
                  <a:pt x="89" y="70"/>
                  <a:pt x="89" y="70"/>
                </a:cubicBezTo>
                <a:cubicBezTo>
                  <a:pt x="85" y="73"/>
                  <a:pt x="85" y="73"/>
                  <a:pt x="85" y="73"/>
                </a:cubicBezTo>
                <a:cubicBezTo>
                  <a:pt x="84" y="74"/>
                  <a:pt x="83" y="74"/>
                  <a:pt x="82" y="73"/>
                </a:cubicBezTo>
                <a:cubicBezTo>
                  <a:pt x="81" y="72"/>
                  <a:pt x="81" y="71"/>
                  <a:pt x="82" y="70"/>
                </a:cubicBezTo>
                <a:cubicBezTo>
                  <a:pt x="85" y="67"/>
                  <a:pt x="85" y="67"/>
                  <a:pt x="85" y="67"/>
                </a:cubicBezTo>
                <a:cubicBezTo>
                  <a:pt x="82" y="63"/>
                  <a:pt x="82" y="63"/>
                  <a:pt x="82" y="63"/>
                </a:cubicBezTo>
                <a:cubicBezTo>
                  <a:pt x="62" y="82"/>
                  <a:pt x="62" y="82"/>
                  <a:pt x="62" y="82"/>
                </a:cubicBezTo>
                <a:close/>
                <a:moveTo>
                  <a:pt x="23" y="97"/>
                </a:moveTo>
                <a:cubicBezTo>
                  <a:pt x="23" y="97"/>
                  <a:pt x="23" y="97"/>
                  <a:pt x="23" y="97"/>
                </a:cubicBezTo>
                <a:cubicBezTo>
                  <a:pt x="44" y="76"/>
                  <a:pt x="65" y="56"/>
                  <a:pt x="85" y="35"/>
                </a:cubicBezTo>
                <a:cubicBezTo>
                  <a:pt x="82" y="33"/>
                  <a:pt x="80" y="30"/>
                  <a:pt x="77" y="27"/>
                </a:cubicBezTo>
                <a:cubicBezTo>
                  <a:pt x="16" y="89"/>
                  <a:pt x="16" y="89"/>
                  <a:pt x="16" y="89"/>
                </a:cubicBezTo>
                <a:cubicBezTo>
                  <a:pt x="23" y="97"/>
                  <a:pt x="23" y="97"/>
                  <a:pt x="23" y="97"/>
                </a:cubicBezTo>
                <a:close/>
                <a:moveTo>
                  <a:pt x="90" y="33"/>
                </a:moveTo>
                <a:cubicBezTo>
                  <a:pt x="90" y="33"/>
                  <a:pt x="90" y="33"/>
                  <a:pt x="90" y="33"/>
                </a:cubicBezTo>
                <a:cubicBezTo>
                  <a:pt x="90" y="34"/>
                  <a:pt x="90" y="34"/>
                  <a:pt x="90" y="34"/>
                </a:cubicBezTo>
                <a:cubicBezTo>
                  <a:pt x="90" y="34"/>
                  <a:pt x="90" y="34"/>
                  <a:pt x="90" y="34"/>
                </a:cubicBezTo>
                <a:cubicBezTo>
                  <a:pt x="90" y="34"/>
                  <a:pt x="90" y="34"/>
                  <a:pt x="90" y="34"/>
                </a:cubicBezTo>
                <a:cubicBezTo>
                  <a:pt x="90" y="34"/>
                  <a:pt x="90" y="34"/>
                  <a:pt x="90" y="34"/>
                </a:cubicBezTo>
                <a:cubicBezTo>
                  <a:pt x="95" y="38"/>
                  <a:pt x="95" y="38"/>
                  <a:pt x="95" y="38"/>
                </a:cubicBezTo>
                <a:cubicBezTo>
                  <a:pt x="102" y="31"/>
                  <a:pt x="102" y="31"/>
                  <a:pt x="102" y="31"/>
                </a:cubicBezTo>
                <a:cubicBezTo>
                  <a:pt x="103" y="30"/>
                  <a:pt x="103" y="28"/>
                  <a:pt x="102" y="26"/>
                </a:cubicBezTo>
                <a:cubicBezTo>
                  <a:pt x="97" y="21"/>
                  <a:pt x="91" y="16"/>
                  <a:pt x="86" y="11"/>
                </a:cubicBezTo>
                <a:cubicBezTo>
                  <a:pt x="85" y="9"/>
                  <a:pt x="83" y="9"/>
                  <a:pt x="82" y="10"/>
                </a:cubicBezTo>
                <a:cubicBezTo>
                  <a:pt x="74" y="18"/>
                  <a:pt x="74" y="18"/>
                  <a:pt x="74" y="18"/>
                </a:cubicBezTo>
                <a:cubicBezTo>
                  <a:pt x="79" y="22"/>
                  <a:pt x="79" y="22"/>
                  <a:pt x="79" y="22"/>
                </a:cubicBezTo>
                <a:cubicBezTo>
                  <a:pt x="79" y="22"/>
                  <a:pt x="79" y="22"/>
                  <a:pt x="79" y="22"/>
                </a:cubicBezTo>
                <a:cubicBezTo>
                  <a:pt x="79" y="22"/>
                  <a:pt x="79" y="22"/>
                  <a:pt x="79" y="22"/>
                </a:cubicBezTo>
                <a:cubicBezTo>
                  <a:pt x="79" y="22"/>
                  <a:pt x="79" y="22"/>
                  <a:pt x="79" y="22"/>
                </a:cubicBezTo>
                <a:cubicBezTo>
                  <a:pt x="79" y="22"/>
                  <a:pt x="79" y="22"/>
                  <a:pt x="79" y="22"/>
                </a:cubicBezTo>
                <a:cubicBezTo>
                  <a:pt x="79" y="22"/>
                  <a:pt x="79" y="22"/>
                  <a:pt x="79" y="22"/>
                </a:cubicBezTo>
                <a:cubicBezTo>
                  <a:pt x="79" y="22"/>
                  <a:pt x="79" y="22"/>
                  <a:pt x="79" y="22"/>
                </a:cubicBezTo>
                <a:cubicBezTo>
                  <a:pt x="90" y="33"/>
                  <a:pt x="90" y="33"/>
                  <a:pt x="90" y="33"/>
                </a:cubicBezTo>
                <a:cubicBezTo>
                  <a:pt x="90" y="33"/>
                  <a:pt x="90" y="33"/>
                  <a:pt x="90" y="33"/>
                </a:cubicBezTo>
                <a:cubicBezTo>
                  <a:pt x="90" y="33"/>
                  <a:pt x="90" y="33"/>
                  <a:pt x="90" y="33"/>
                </a:cubicBezTo>
                <a:close/>
                <a:moveTo>
                  <a:pt x="88" y="39"/>
                </a:moveTo>
                <a:cubicBezTo>
                  <a:pt x="88" y="39"/>
                  <a:pt x="88" y="39"/>
                  <a:pt x="88" y="39"/>
                </a:cubicBezTo>
                <a:cubicBezTo>
                  <a:pt x="68" y="59"/>
                  <a:pt x="47" y="80"/>
                  <a:pt x="27" y="100"/>
                </a:cubicBezTo>
                <a:cubicBezTo>
                  <a:pt x="30" y="103"/>
                  <a:pt x="30" y="103"/>
                  <a:pt x="30" y="103"/>
                </a:cubicBezTo>
                <a:cubicBezTo>
                  <a:pt x="91" y="42"/>
                  <a:pt x="91" y="42"/>
                  <a:pt x="91" y="42"/>
                </a:cubicBezTo>
                <a:cubicBezTo>
                  <a:pt x="88" y="39"/>
                  <a:pt x="88" y="39"/>
                  <a:pt x="88" y="39"/>
                </a:cubicBezTo>
                <a:close/>
                <a:moveTo>
                  <a:pt x="12" y="86"/>
                </a:moveTo>
                <a:cubicBezTo>
                  <a:pt x="12" y="86"/>
                  <a:pt x="12" y="86"/>
                  <a:pt x="12" y="86"/>
                </a:cubicBezTo>
                <a:cubicBezTo>
                  <a:pt x="74" y="24"/>
                  <a:pt x="74" y="24"/>
                  <a:pt x="74" y="24"/>
                </a:cubicBezTo>
                <a:cubicBezTo>
                  <a:pt x="71" y="21"/>
                  <a:pt x="71" y="21"/>
                  <a:pt x="71" y="21"/>
                </a:cubicBezTo>
                <a:cubicBezTo>
                  <a:pt x="9" y="83"/>
                  <a:pt x="9" y="83"/>
                  <a:pt x="9" y="83"/>
                </a:cubicBezTo>
                <a:cubicBezTo>
                  <a:pt x="12" y="86"/>
                  <a:pt x="12" y="86"/>
                  <a:pt x="12" y="86"/>
                </a:cubicBezTo>
                <a:close/>
                <a:moveTo>
                  <a:pt x="9" y="89"/>
                </a:moveTo>
                <a:cubicBezTo>
                  <a:pt x="9" y="89"/>
                  <a:pt x="9" y="89"/>
                  <a:pt x="9" y="89"/>
                </a:cubicBezTo>
                <a:cubicBezTo>
                  <a:pt x="9" y="94"/>
                  <a:pt x="9" y="99"/>
                  <a:pt x="9" y="104"/>
                </a:cubicBezTo>
                <a:cubicBezTo>
                  <a:pt x="23" y="104"/>
                  <a:pt x="23" y="104"/>
                  <a:pt x="23" y="104"/>
                </a:cubicBezTo>
                <a:cubicBezTo>
                  <a:pt x="9" y="89"/>
                  <a:pt x="9" y="89"/>
                  <a:pt x="9" y="89"/>
                </a:cubicBezTo>
                <a:close/>
              </a:path>
            </a:pathLst>
          </a:custGeom>
          <a:solidFill>
            <a:srgbClr val="FFFFFF"/>
          </a:solidFill>
          <a:ln>
            <a:noFill/>
          </a:ln>
        </p:spPr>
        <p:txBody>
          <a:bodyPr lIns="68580" tIns="34290" rIns="68580" bIns="34290"/>
          <a:lstStyle/>
          <a:p>
            <a:pPr defTabSz="914378"/>
            <a:endParaRPr lang="zh-CN" altLang="en-US">
              <a:solidFill>
                <a:srgbClr val="FFFFFF">
                  <a:lumMod val="50000"/>
                </a:srgbClr>
              </a:solidFill>
              <a:latin typeface="Calibri"/>
              <a:ea typeface="微软雅黑"/>
            </a:endParaRPr>
          </a:p>
        </p:txBody>
      </p:sp>
      <p:sp>
        <p:nvSpPr>
          <p:cNvPr id="1048779" name="Rectangle 20"/>
          <p:cNvSpPr>
            <a:spLocks noChangeArrowheads="1"/>
          </p:cNvSpPr>
          <p:nvPr/>
        </p:nvSpPr>
        <p:spPr bwMode="auto">
          <a:xfrm>
            <a:off x="4211961" y="1521089"/>
            <a:ext cx="4536503" cy="2310008"/>
          </a:xfrm>
          <a:prstGeom prst="rect">
            <a:avLst/>
          </a:prstGeom>
          <a:noFill/>
          <a:ln>
            <a:noFill/>
          </a:ln>
        </p:spPr>
        <p:txBody>
          <a:bodyPr wrap="square" lIns="0" tIns="0" rIns="0" bIns="0">
            <a:spAutoFit/>
          </a:bodyPr>
          <a:lstStyle/>
          <a:p>
            <a:pPr defTabSz="914378">
              <a:lnSpc>
                <a:spcPct val="120000"/>
              </a:lnSpc>
            </a:pPr>
            <a:r>
              <a:rPr lang="en-US" altLang="zh-CN" sz="1400" b="1" dirty="0" err="1">
                <a:solidFill>
                  <a:srgbClr val="000000"/>
                </a:solidFill>
                <a:latin typeface="Calibri"/>
                <a:ea typeface="微软雅黑"/>
              </a:rPr>
              <a:t>Tensorflow</a:t>
            </a:r>
            <a:r>
              <a:rPr lang="zh-CN" altLang="en-US" sz="1400" b="1" dirty="0">
                <a:solidFill>
                  <a:srgbClr val="000000"/>
                </a:solidFill>
                <a:latin typeface="Calibri"/>
                <a:ea typeface="微软雅黑"/>
              </a:rPr>
              <a:t>是由谷歌开发的开源深度学习框架，有很多的低阶实现。</a:t>
            </a:r>
            <a:r>
              <a:rPr lang="en-US" altLang="zh-CN" sz="1400" b="1" dirty="0">
                <a:solidFill>
                  <a:srgbClr val="000000"/>
                </a:solidFill>
                <a:latin typeface="Calibri"/>
                <a:ea typeface="微软雅黑"/>
              </a:rPr>
              <a:t> </a:t>
            </a:r>
            <a:r>
              <a:rPr lang="en-US" altLang="zh-CN" sz="1400" b="1" dirty="0" err="1">
                <a:solidFill>
                  <a:srgbClr val="000000"/>
                </a:solidFill>
                <a:latin typeface="Calibri"/>
                <a:ea typeface="微软雅黑"/>
              </a:rPr>
              <a:t>Fastai</a:t>
            </a:r>
            <a:r>
              <a:rPr lang="zh-CN" altLang="en-US" sz="1400" b="1" dirty="0">
                <a:solidFill>
                  <a:srgbClr val="000000"/>
                </a:solidFill>
                <a:latin typeface="Calibri"/>
                <a:ea typeface="微软雅黑"/>
              </a:rPr>
              <a:t>让我看到了将这一切组合起来后的功能有多么强大。</a:t>
            </a:r>
            <a:r>
              <a:rPr lang="en-US" altLang="zh-CN" sz="1400" b="1" dirty="0">
                <a:solidFill>
                  <a:srgbClr val="000000"/>
                </a:solidFill>
                <a:latin typeface="Calibri"/>
                <a:ea typeface="微软雅黑"/>
              </a:rPr>
              <a:t> </a:t>
            </a:r>
            <a:r>
              <a:rPr lang="en-US" altLang="zh-CN" sz="1400" b="1" dirty="0" err="1">
                <a:solidFill>
                  <a:srgbClr val="000000"/>
                </a:solidFill>
                <a:latin typeface="Calibri"/>
                <a:ea typeface="微软雅黑"/>
              </a:rPr>
              <a:t>Tensorflow</a:t>
            </a:r>
            <a:r>
              <a:rPr lang="zh-CN" altLang="en-US" sz="1400" b="1" dirty="0">
                <a:solidFill>
                  <a:srgbClr val="000000"/>
                </a:solidFill>
                <a:latin typeface="Calibri"/>
                <a:ea typeface="微软雅黑"/>
              </a:rPr>
              <a:t>呈现的内在，</a:t>
            </a:r>
            <a:r>
              <a:rPr lang="en-US" altLang="zh-CN" sz="1400" b="1" dirty="0" err="1">
                <a:solidFill>
                  <a:srgbClr val="000000"/>
                </a:solidFill>
                <a:latin typeface="Calibri"/>
                <a:ea typeface="微软雅黑"/>
              </a:rPr>
              <a:t>Fastai</a:t>
            </a:r>
            <a:r>
              <a:rPr lang="zh-CN" altLang="en-US" sz="1400" b="1" dirty="0">
                <a:solidFill>
                  <a:srgbClr val="000000"/>
                </a:solidFill>
                <a:latin typeface="Calibri"/>
                <a:ea typeface="微软雅黑"/>
              </a:rPr>
              <a:t>呈现的是外在，二者可以 相辅相成。</a:t>
            </a:r>
            <a:endParaRPr lang="en-US" altLang="zh-CN" sz="1400" b="1" dirty="0">
              <a:solidFill>
                <a:srgbClr val="000000"/>
              </a:solidFill>
              <a:latin typeface="Calibri"/>
              <a:ea typeface="微软雅黑"/>
            </a:endParaRPr>
          </a:p>
          <a:p>
            <a:pPr defTabSz="914378">
              <a:lnSpc>
                <a:spcPct val="120000"/>
              </a:lnSpc>
            </a:pPr>
            <a:r>
              <a:rPr lang="en-US" altLang="zh-CN" sz="1400" b="1" dirty="0" err="1">
                <a:solidFill>
                  <a:srgbClr val="000000"/>
                </a:solidFill>
                <a:latin typeface="Calibri"/>
                <a:ea typeface="微软雅黑"/>
              </a:rPr>
              <a:t>Tensorflow</a:t>
            </a:r>
            <a:r>
              <a:rPr lang="en-US" altLang="zh-CN" sz="1400" b="1" dirty="0">
                <a:solidFill>
                  <a:srgbClr val="000000"/>
                </a:solidFill>
                <a:latin typeface="Calibri"/>
                <a:ea typeface="微软雅黑"/>
              </a:rPr>
              <a:t> is an open source deep learning framework developed by Google and has many low-level implementations. </a:t>
            </a:r>
            <a:r>
              <a:rPr lang="en-US" altLang="zh-CN" sz="1400" b="1" dirty="0" err="1">
                <a:solidFill>
                  <a:srgbClr val="000000"/>
                </a:solidFill>
                <a:latin typeface="Calibri"/>
                <a:ea typeface="微软雅黑"/>
              </a:rPr>
              <a:t>Fastai</a:t>
            </a:r>
            <a:r>
              <a:rPr lang="en-US" altLang="zh-CN" sz="1400" b="1" dirty="0">
                <a:solidFill>
                  <a:srgbClr val="000000"/>
                </a:solidFill>
                <a:latin typeface="Calibri"/>
                <a:ea typeface="微软雅黑"/>
              </a:rPr>
              <a:t> showed me how powerful it is to combine all of this. </a:t>
            </a:r>
            <a:r>
              <a:rPr lang="en-US" altLang="zh-CN" sz="1400" b="1" dirty="0" err="1">
                <a:solidFill>
                  <a:srgbClr val="000000"/>
                </a:solidFill>
                <a:latin typeface="Calibri"/>
                <a:ea typeface="微软雅黑"/>
              </a:rPr>
              <a:t>Tensorflow</a:t>
            </a:r>
            <a:r>
              <a:rPr lang="en-US" altLang="zh-CN" sz="1400" b="1" dirty="0">
                <a:solidFill>
                  <a:srgbClr val="000000"/>
                </a:solidFill>
                <a:latin typeface="Calibri"/>
                <a:ea typeface="微软雅黑"/>
              </a:rPr>
              <a:t> presents the inner, </a:t>
            </a:r>
            <a:r>
              <a:rPr lang="en-US" altLang="zh-CN" sz="1400" b="1" dirty="0" err="1">
                <a:solidFill>
                  <a:srgbClr val="000000"/>
                </a:solidFill>
                <a:latin typeface="Calibri"/>
                <a:ea typeface="微软雅黑"/>
              </a:rPr>
              <a:t>Fastai</a:t>
            </a:r>
            <a:r>
              <a:rPr lang="en-US" altLang="zh-CN" sz="1400" b="1" dirty="0">
                <a:solidFill>
                  <a:srgbClr val="000000"/>
                </a:solidFill>
                <a:latin typeface="Calibri"/>
                <a:ea typeface="微软雅黑"/>
              </a:rPr>
              <a:t> presents the external, the two can complement each other.</a:t>
            </a:r>
            <a:endParaRPr lang="zh-CN" altLang="en-US" sz="1400" b="1" dirty="0">
              <a:solidFill>
                <a:srgbClr val="FFFFFF">
                  <a:lumMod val="50000"/>
                </a:srgbClr>
              </a:solidFill>
              <a:latin typeface="Calibri"/>
              <a:ea typeface="微软雅黑"/>
            </a:endParaRPr>
          </a:p>
        </p:txBody>
      </p:sp>
    </p:spTree>
    <p:extLst>
      <p:ext uri="{BB962C8B-B14F-4D97-AF65-F5344CB8AC3E}">
        <p14:creationId xmlns:p14="http://schemas.microsoft.com/office/powerpoint/2010/main" val="239410710"/>
      </p:ext>
    </p:extLst>
  </p:cSld>
  <p:clrMapOvr>
    <a:masterClrMapping/>
  </p:clrMapOvr>
  <p:transition spd="slow" advClick="0"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48771"/>
                                        </p:tgtEl>
                                        <p:attrNameLst>
                                          <p:attrName>style.visibility</p:attrName>
                                        </p:attrNameLst>
                                      </p:cBhvr>
                                      <p:to>
                                        <p:strVal val="visible"/>
                                      </p:to>
                                    </p:set>
                                    <p:anim calcmode="lin" valueType="num">
                                      <p:cBhvr>
                                        <p:cTn id="7" dur="500" fill="hold"/>
                                        <p:tgtEl>
                                          <p:spTgt spid="1048771"/>
                                        </p:tgtEl>
                                        <p:attrNameLst>
                                          <p:attrName>ppt_w</p:attrName>
                                        </p:attrNameLst>
                                      </p:cBhvr>
                                      <p:tavLst>
                                        <p:tav tm="0">
                                          <p:val>
                                            <p:fltVal val="0"/>
                                          </p:val>
                                        </p:tav>
                                        <p:tav tm="100000">
                                          <p:val>
                                            <p:strVal val="#ppt_w"/>
                                          </p:val>
                                        </p:tav>
                                      </p:tavLst>
                                    </p:anim>
                                    <p:anim calcmode="lin" valueType="num">
                                      <p:cBhvr>
                                        <p:cTn id="8" dur="500" fill="hold"/>
                                        <p:tgtEl>
                                          <p:spTgt spid="1048771"/>
                                        </p:tgtEl>
                                        <p:attrNameLst>
                                          <p:attrName>ppt_h</p:attrName>
                                        </p:attrNameLst>
                                      </p:cBhvr>
                                      <p:tavLst>
                                        <p:tav tm="0">
                                          <p:val>
                                            <p:fltVal val="0"/>
                                          </p:val>
                                        </p:tav>
                                        <p:tav tm="100000">
                                          <p:val>
                                            <p:strVal val="#ppt_h"/>
                                          </p:val>
                                        </p:tav>
                                      </p:tavLst>
                                    </p:anim>
                                    <p:animEffect transition="in" filter="fade">
                                      <p:cBhvr>
                                        <p:cTn id="9" dur="500"/>
                                        <p:tgtEl>
                                          <p:spTgt spid="104877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48776"/>
                                        </p:tgtEl>
                                        <p:attrNameLst>
                                          <p:attrName>style.visibility</p:attrName>
                                        </p:attrNameLst>
                                      </p:cBhvr>
                                      <p:to>
                                        <p:strVal val="visible"/>
                                      </p:to>
                                    </p:set>
                                    <p:anim calcmode="lin" valueType="num">
                                      <p:cBhvr>
                                        <p:cTn id="12" dur="500" fill="hold"/>
                                        <p:tgtEl>
                                          <p:spTgt spid="1048776"/>
                                        </p:tgtEl>
                                        <p:attrNameLst>
                                          <p:attrName>ppt_w</p:attrName>
                                        </p:attrNameLst>
                                      </p:cBhvr>
                                      <p:tavLst>
                                        <p:tav tm="0">
                                          <p:val>
                                            <p:fltVal val="0"/>
                                          </p:val>
                                        </p:tav>
                                        <p:tav tm="100000">
                                          <p:val>
                                            <p:strVal val="#ppt_w"/>
                                          </p:val>
                                        </p:tav>
                                      </p:tavLst>
                                    </p:anim>
                                    <p:anim calcmode="lin" valueType="num">
                                      <p:cBhvr>
                                        <p:cTn id="13" dur="500" fill="hold"/>
                                        <p:tgtEl>
                                          <p:spTgt spid="1048776"/>
                                        </p:tgtEl>
                                        <p:attrNameLst>
                                          <p:attrName>ppt_h</p:attrName>
                                        </p:attrNameLst>
                                      </p:cBhvr>
                                      <p:tavLst>
                                        <p:tav tm="0">
                                          <p:val>
                                            <p:fltVal val="0"/>
                                          </p:val>
                                        </p:tav>
                                        <p:tav tm="100000">
                                          <p:val>
                                            <p:strVal val="#ppt_h"/>
                                          </p:val>
                                        </p:tav>
                                      </p:tavLst>
                                    </p:anim>
                                    <p:animEffect transition="in" filter="fade">
                                      <p:cBhvr>
                                        <p:cTn id="14" dur="500"/>
                                        <p:tgtEl>
                                          <p:spTgt spid="1048776"/>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048772"/>
                                        </p:tgtEl>
                                        <p:attrNameLst>
                                          <p:attrName>style.visibility</p:attrName>
                                        </p:attrNameLst>
                                      </p:cBhvr>
                                      <p:to>
                                        <p:strVal val="visible"/>
                                      </p:to>
                                    </p:set>
                                    <p:anim calcmode="lin" valueType="num">
                                      <p:cBhvr>
                                        <p:cTn id="18" dur="500" fill="hold"/>
                                        <p:tgtEl>
                                          <p:spTgt spid="1048772"/>
                                        </p:tgtEl>
                                        <p:attrNameLst>
                                          <p:attrName>ppt_w</p:attrName>
                                        </p:attrNameLst>
                                      </p:cBhvr>
                                      <p:tavLst>
                                        <p:tav tm="0">
                                          <p:val>
                                            <p:fltVal val="0"/>
                                          </p:val>
                                        </p:tav>
                                        <p:tav tm="100000">
                                          <p:val>
                                            <p:strVal val="#ppt_w"/>
                                          </p:val>
                                        </p:tav>
                                      </p:tavLst>
                                    </p:anim>
                                    <p:anim calcmode="lin" valueType="num">
                                      <p:cBhvr>
                                        <p:cTn id="19" dur="500" fill="hold"/>
                                        <p:tgtEl>
                                          <p:spTgt spid="1048772"/>
                                        </p:tgtEl>
                                        <p:attrNameLst>
                                          <p:attrName>ppt_h</p:attrName>
                                        </p:attrNameLst>
                                      </p:cBhvr>
                                      <p:tavLst>
                                        <p:tav tm="0">
                                          <p:val>
                                            <p:fltVal val="0"/>
                                          </p:val>
                                        </p:tav>
                                        <p:tav tm="100000">
                                          <p:val>
                                            <p:strVal val="#ppt_h"/>
                                          </p:val>
                                        </p:tav>
                                      </p:tavLst>
                                    </p:anim>
                                    <p:animEffect transition="in" filter="fade">
                                      <p:cBhvr>
                                        <p:cTn id="20" dur="500"/>
                                        <p:tgtEl>
                                          <p:spTgt spid="104877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048777"/>
                                        </p:tgtEl>
                                        <p:attrNameLst>
                                          <p:attrName>style.visibility</p:attrName>
                                        </p:attrNameLst>
                                      </p:cBhvr>
                                      <p:to>
                                        <p:strVal val="visible"/>
                                      </p:to>
                                    </p:set>
                                    <p:anim calcmode="lin" valueType="num">
                                      <p:cBhvr>
                                        <p:cTn id="23" dur="500" fill="hold"/>
                                        <p:tgtEl>
                                          <p:spTgt spid="1048777"/>
                                        </p:tgtEl>
                                        <p:attrNameLst>
                                          <p:attrName>ppt_w</p:attrName>
                                        </p:attrNameLst>
                                      </p:cBhvr>
                                      <p:tavLst>
                                        <p:tav tm="0">
                                          <p:val>
                                            <p:fltVal val="0"/>
                                          </p:val>
                                        </p:tav>
                                        <p:tav tm="100000">
                                          <p:val>
                                            <p:strVal val="#ppt_w"/>
                                          </p:val>
                                        </p:tav>
                                      </p:tavLst>
                                    </p:anim>
                                    <p:anim calcmode="lin" valueType="num">
                                      <p:cBhvr>
                                        <p:cTn id="24" dur="500" fill="hold"/>
                                        <p:tgtEl>
                                          <p:spTgt spid="1048777"/>
                                        </p:tgtEl>
                                        <p:attrNameLst>
                                          <p:attrName>ppt_h</p:attrName>
                                        </p:attrNameLst>
                                      </p:cBhvr>
                                      <p:tavLst>
                                        <p:tav tm="0">
                                          <p:val>
                                            <p:fltVal val="0"/>
                                          </p:val>
                                        </p:tav>
                                        <p:tav tm="100000">
                                          <p:val>
                                            <p:strVal val="#ppt_h"/>
                                          </p:val>
                                        </p:tav>
                                      </p:tavLst>
                                    </p:anim>
                                    <p:animEffect transition="in" filter="fade">
                                      <p:cBhvr>
                                        <p:cTn id="25" dur="500"/>
                                        <p:tgtEl>
                                          <p:spTgt spid="104877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48767"/>
                                        </p:tgtEl>
                                        <p:attrNameLst>
                                          <p:attrName>style.visibility</p:attrName>
                                        </p:attrNameLst>
                                      </p:cBhvr>
                                      <p:to>
                                        <p:strVal val="visible"/>
                                      </p:to>
                                    </p:set>
                                    <p:anim calcmode="lin" valueType="num">
                                      <p:cBhvr>
                                        <p:cTn id="28" dur="500" fill="hold"/>
                                        <p:tgtEl>
                                          <p:spTgt spid="1048767"/>
                                        </p:tgtEl>
                                        <p:attrNameLst>
                                          <p:attrName>ppt_w</p:attrName>
                                        </p:attrNameLst>
                                      </p:cBhvr>
                                      <p:tavLst>
                                        <p:tav tm="0">
                                          <p:val>
                                            <p:fltVal val="0"/>
                                          </p:val>
                                        </p:tav>
                                        <p:tav tm="100000">
                                          <p:val>
                                            <p:strVal val="#ppt_w"/>
                                          </p:val>
                                        </p:tav>
                                      </p:tavLst>
                                    </p:anim>
                                    <p:anim calcmode="lin" valueType="num">
                                      <p:cBhvr>
                                        <p:cTn id="29" dur="500" fill="hold"/>
                                        <p:tgtEl>
                                          <p:spTgt spid="1048767"/>
                                        </p:tgtEl>
                                        <p:attrNameLst>
                                          <p:attrName>ppt_h</p:attrName>
                                        </p:attrNameLst>
                                      </p:cBhvr>
                                      <p:tavLst>
                                        <p:tav tm="0">
                                          <p:val>
                                            <p:fltVal val="0"/>
                                          </p:val>
                                        </p:tav>
                                        <p:tav tm="100000">
                                          <p:val>
                                            <p:strVal val="#ppt_h"/>
                                          </p:val>
                                        </p:tav>
                                      </p:tavLst>
                                    </p:anim>
                                    <p:animEffect transition="in" filter="fade">
                                      <p:cBhvr>
                                        <p:cTn id="30" dur="500"/>
                                        <p:tgtEl>
                                          <p:spTgt spid="104876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048773"/>
                                        </p:tgtEl>
                                        <p:attrNameLst>
                                          <p:attrName>style.visibility</p:attrName>
                                        </p:attrNameLst>
                                      </p:cBhvr>
                                      <p:to>
                                        <p:strVal val="visible"/>
                                      </p:to>
                                    </p:set>
                                    <p:anim calcmode="lin" valueType="num">
                                      <p:cBhvr>
                                        <p:cTn id="33" dur="500" fill="hold"/>
                                        <p:tgtEl>
                                          <p:spTgt spid="1048773"/>
                                        </p:tgtEl>
                                        <p:attrNameLst>
                                          <p:attrName>ppt_w</p:attrName>
                                        </p:attrNameLst>
                                      </p:cBhvr>
                                      <p:tavLst>
                                        <p:tav tm="0">
                                          <p:val>
                                            <p:fltVal val="0"/>
                                          </p:val>
                                        </p:tav>
                                        <p:tav tm="100000">
                                          <p:val>
                                            <p:strVal val="#ppt_w"/>
                                          </p:val>
                                        </p:tav>
                                      </p:tavLst>
                                    </p:anim>
                                    <p:anim calcmode="lin" valueType="num">
                                      <p:cBhvr>
                                        <p:cTn id="34" dur="500" fill="hold"/>
                                        <p:tgtEl>
                                          <p:spTgt spid="1048773"/>
                                        </p:tgtEl>
                                        <p:attrNameLst>
                                          <p:attrName>ppt_h</p:attrName>
                                        </p:attrNameLst>
                                      </p:cBhvr>
                                      <p:tavLst>
                                        <p:tav tm="0">
                                          <p:val>
                                            <p:fltVal val="0"/>
                                          </p:val>
                                        </p:tav>
                                        <p:tav tm="100000">
                                          <p:val>
                                            <p:strVal val="#ppt_h"/>
                                          </p:val>
                                        </p:tav>
                                      </p:tavLst>
                                    </p:anim>
                                    <p:animEffect transition="in" filter="fade">
                                      <p:cBhvr>
                                        <p:cTn id="35" dur="500"/>
                                        <p:tgtEl>
                                          <p:spTgt spid="104877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048769"/>
                                        </p:tgtEl>
                                        <p:attrNameLst>
                                          <p:attrName>style.visibility</p:attrName>
                                        </p:attrNameLst>
                                      </p:cBhvr>
                                      <p:to>
                                        <p:strVal val="visible"/>
                                      </p:to>
                                    </p:set>
                                    <p:anim calcmode="lin" valueType="num">
                                      <p:cBhvr>
                                        <p:cTn id="38" dur="500" fill="hold"/>
                                        <p:tgtEl>
                                          <p:spTgt spid="1048769"/>
                                        </p:tgtEl>
                                        <p:attrNameLst>
                                          <p:attrName>ppt_w</p:attrName>
                                        </p:attrNameLst>
                                      </p:cBhvr>
                                      <p:tavLst>
                                        <p:tav tm="0">
                                          <p:val>
                                            <p:fltVal val="0"/>
                                          </p:val>
                                        </p:tav>
                                        <p:tav tm="100000">
                                          <p:val>
                                            <p:strVal val="#ppt_w"/>
                                          </p:val>
                                        </p:tav>
                                      </p:tavLst>
                                    </p:anim>
                                    <p:anim calcmode="lin" valueType="num">
                                      <p:cBhvr>
                                        <p:cTn id="39" dur="500" fill="hold"/>
                                        <p:tgtEl>
                                          <p:spTgt spid="1048769"/>
                                        </p:tgtEl>
                                        <p:attrNameLst>
                                          <p:attrName>ppt_h</p:attrName>
                                        </p:attrNameLst>
                                      </p:cBhvr>
                                      <p:tavLst>
                                        <p:tav tm="0">
                                          <p:val>
                                            <p:fltVal val="0"/>
                                          </p:val>
                                        </p:tav>
                                        <p:tav tm="100000">
                                          <p:val>
                                            <p:strVal val="#ppt_h"/>
                                          </p:val>
                                        </p:tav>
                                      </p:tavLst>
                                    </p:anim>
                                    <p:animEffect transition="in" filter="fade">
                                      <p:cBhvr>
                                        <p:cTn id="40" dur="500"/>
                                        <p:tgtEl>
                                          <p:spTgt spid="1048769"/>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048778"/>
                                        </p:tgtEl>
                                        <p:attrNameLst>
                                          <p:attrName>style.visibility</p:attrName>
                                        </p:attrNameLst>
                                      </p:cBhvr>
                                      <p:to>
                                        <p:strVal val="visible"/>
                                      </p:to>
                                    </p:set>
                                    <p:anim calcmode="lin" valueType="num">
                                      <p:cBhvr>
                                        <p:cTn id="43" dur="500" fill="hold"/>
                                        <p:tgtEl>
                                          <p:spTgt spid="1048778"/>
                                        </p:tgtEl>
                                        <p:attrNameLst>
                                          <p:attrName>ppt_w</p:attrName>
                                        </p:attrNameLst>
                                      </p:cBhvr>
                                      <p:tavLst>
                                        <p:tav tm="0">
                                          <p:val>
                                            <p:fltVal val="0"/>
                                          </p:val>
                                        </p:tav>
                                        <p:tav tm="100000">
                                          <p:val>
                                            <p:strVal val="#ppt_w"/>
                                          </p:val>
                                        </p:tav>
                                      </p:tavLst>
                                    </p:anim>
                                    <p:anim calcmode="lin" valueType="num">
                                      <p:cBhvr>
                                        <p:cTn id="44" dur="500" fill="hold"/>
                                        <p:tgtEl>
                                          <p:spTgt spid="1048778"/>
                                        </p:tgtEl>
                                        <p:attrNameLst>
                                          <p:attrName>ppt_h</p:attrName>
                                        </p:attrNameLst>
                                      </p:cBhvr>
                                      <p:tavLst>
                                        <p:tav tm="0">
                                          <p:val>
                                            <p:fltVal val="0"/>
                                          </p:val>
                                        </p:tav>
                                        <p:tav tm="100000">
                                          <p:val>
                                            <p:strVal val="#ppt_h"/>
                                          </p:val>
                                        </p:tav>
                                      </p:tavLst>
                                    </p:anim>
                                    <p:animEffect transition="in" filter="fade">
                                      <p:cBhvr>
                                        <p:cTn id="45" dur="500"/>
                                        <p:tgtEl>
                                          <p:spTgt spid="1048778"/>
                                        </p:tgtEl>
                                      </p:cBhvr>
                                    </p:animEffect>
                                  </p:childTnLst>
                                </p:cTn>
                              </p:par>
                            </p:childTnLst>
                          </p:cTn>
                        </p:par>
                        <p:par>
                          <p:cTn id="46" fill="hold">
                            <p:stCondLst>
                              <p:cond delay="1000"/>
                            </p:stCondLst>
                            <p:childTnLst>
                              <p:par>
                                <p:cTn id="47" presetID="53" presetClass="entr" presetSubtype="16" fill="hold" grpId="0" nodeType="afterEffect">
                                  <p:stCondLst>
                                    <p:cond delay="0"/>
                                  </p:stCondLst>
                                  <p:childTnLst>
                                    <p:set>
                                      <p:cBhvr>
                                        <p:cTn id="48" dur="1" fill="hold">
                                          <p:stCondLst>
                                            <p:cond delay="0"/>
                                          </p:stCondLst>
                                        </p:cTn>
                                        <p:tgtEl>
                                          <p:spTgt spid="1048768"/>
                                        </p:tgtEl>
                                        <p:attrNameLst>
                                          <p:attrName>style.visibility</p:attrName>
                                        </p:attrNameLst>
                                      </p:cBhvr>
                                      <p:to>
                                        <p:strVal val="visible"/>
                                      </p:to>
                                    </p:set>
                                    <p:anim calcmode="lin" valueType="num">
                                      <p:cBhvr>
                                        <p:cTn id="49" dur="500" fill="hold"/>
                                        <p:tgtEl>
                                          <p:spTgt spid="1048768"/>
                                        </p:tgtEl>
                                        <p:attrNameLst>
                                          <p:attrName>ppt_w</p:attrName>
                                        </p:attrNameLst>
                                      </p:cBhvr>
                                      <p:tavLst>
                                        <p:tav tm="0">
                                          <p:val>
                                            <p:fltVal val="0"/>
                                          </p:val>
                                        </p:tav>
                                        <p:tav tm="100000">
                                          <p:val>
                                            <p:strVal val="#ppt_w"/>
                                          </p:val>
                                        </p:tav>
                                      </p:tavLst>
                                    </p:anim>
                                    <p:anim calcmode="lin" valueType="num">
                                      <p:cBhvr>
                                        <p:cTn id="50" dur="500" fill="hold"/>
                                        <p:tgtEl>
                                          <p:spTgt spid="1048768"/>
                                        </p:tgtEl>
                                        <p:attrNameLst>
                                          <p:attrName>ppt_h</p:attrName>
                                        </p:attrNameLst>
                                      </p:cBhvr>
                                      <p:tavLst>
                                        <p:tav tm="0">
                                          <p:val>
                                            <p:fltVal val="0"/>
                                          </p:val>
                                        </p:tav>
                                        <p:tav tm="100000">
                                          <p:val>
                                            <p:strVal val="#ppt_h"/>
                                          </p:val>
                                        </p:tav>
                                      </p:tavLst>
                                    </p:anim>
                                    <p:animEffect transition="in" filter="fade">
                                      <p:cBhvr>
                                        <p:cTn id="51" dur="500"/>
                                        <p:tgtEl>
                                          <p:spTgt spid="1048768"/>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48775"/>
                                        </p:tgtEl>
                                        <p:attrNameLst>
                                          <p:attrName>style.visibility</p:attrName>
                                        </p:attrNameLst>
                                      </p:cBhvr>
                                      <p:to>
                                        <p:strVal val="visible"/>
                                      </p:to>
                                    </p:set>
                                    <p:anim calcmode="lin" valueType="num">
                                      <p:cBhvr>
                                        <p:cTn id="54" dur="500" fill="hold"/>
                                        <p:tgtEl>
                                          <p:spTgt spid="1048775"/>
                                        </p:tgtEl>
                                        <p:attrNameLst>
                                          <p:attrName>ppt_w</p:attrName>
                                        </p:attrNameLst>
                                      </p:cBhvr>
                                      <p:tavLst>
                                        <p:tav tm="0">
                                          <p:val>
                                            <p:fltVal val="0"/>
                                          </p:val>
                                        </p:tav>
                                        <p:tav tm="100000">
                                          <p:val>
                                            <p:strVal val="#ppt_w"/>
                                          </p:val>
                                        </p:tav>
                                      </p:tavLst>
                                    </p:anim>
                                    <p:anim calcmode="lin" valueType="num">
                                      <p:cBhvr>
                                        <p:cTn id="55" dur="500" fill="hold"/>
                                        <p:tgtEl>
                                          <p:spTgt spid="1048775"/>
                                        </p:tgtEl>
                                        <p:attrNameLst>
                                          <p:attrName>ppt_h</p:attrName>
                                        </p:attrNameLst>
                                      </p:cBhvr>
                                      <p:tavLst>
                                        <p:tav tm="0">
                                          <p:val>
                                            <p:fltVal val="0"/>
                                          </p:val>
                                        </p:tav>
                                        <p:tav tm="100000">
                                          <p:val>
                                            <p:strVal val="#ppt_h"/>
                                          </p:val>
                                        </p:tav>
                                      </p:tavLst>
                                    </p:anim>
                                    <p:animEffect transition="in" filter="fade">
                                      <p:cBhvr>
                                        <p:cTn id="56" dur="500"/>
                                        <p:tgtEl>
                                          <p:spTgt spid="1048775"/>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048770"/>
                                        </p:tgtEl>
                                        <p:attrNameLst>
                                          <p:attrName>style.visibility</p:attrName>
                                        </p:attrNameLst>
                                      </p:cBhvr>
                                      <p:to>
                                        <p:strVal val="visible"/>
                                      </p:to>
                                    </p:set>
                                    <p:anim calcmode="lin" valueType="num">
                                      <p:cBhvr>
                                        <p:cTn id="59" dur="500" fill="hold"/>
                                        <p:tgtEl>
                                          <p:spTgt spid="1048770"/>
                                        </p:tgtEl>
                                        <p:attrNameLst>
                                          <p:attrName>ppt_w</p:attrName>
                                        </p:attrNameLst>
                                      </p:cBhvr>
                                      <p:tavLst>
                                        <p:tav tm="0">
                                          <p:val>
                                            <p:fltVal val="0"/>
                                          </p:val>
                                        </p:tav>
                                        <p:tav tm="100000">
                                          <p:val>
                                            <p:strVal val="#ppt_w"/>
                                          </p:val>
                                        </p:tav>
                                      </p:tavLst>
                                    </p:anim>
                                    <p:anim calcmode="lin" valueType="num">
                                      <p:cBhvr>
                                        <p:cTn id="60" dur="500" fill="hold"/>
                                        <p:tgtEl>
                                          <p:spTgt spid="1048770"/>
                                        </p:tgtEl>
                                        <p:attrNameLst>
                                          <p:attrName>ppt_h</p:attrName>
                                        </p:attrNameLst>
                                      </p:cBhvr>
                                      <p:tavLst>
                                        <p:tav tm="0">
                                          <p:val>
                                            <p:fltVal val="0"/>
                                          </p:val>
                                        </p:tav>
                                        <p:tav tm="100000">
                                          <p:val>
                                            <p:strVal val="#ppt_h"/>
                                          </p:val>
                                        </p:tav>
                                      </p:tavLst>
                                    </p:anim>
                                    <p:animEffect transition="in" filter="fade">
                                      <p:cBhvr>
                                        <p:cTn id="61" dur="500"/>
                                        <p:tgtEl>
                                          <p:spTgt spid="104877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048774"/>
                                        </p:tgtEl>
                                        <p:attrNameLst>
                                          <p:attrName>style.visibility</p:attrName>
                                        </p:attrNameLst>
                                      </p:cBhvr>
                                      <p:to>
                                        <p:strVal val="visible"/>
                                      </p:to>
                                    </p:set>
                                    <p:anim calcmode="lin" valueType="num">
                                      <p:cBhvr>
                                        <p:cTn id="64" dur="500" fill="hold"/>
                                        <p:tgtEl>
                                          <p:spTgt spid="1048774"/>
                                        </p:tgtEl>
                                        <p:attrNameLst>
                                          <p:attrName>ppt_w</p:attrName>
                                        </p:attrNameLst>
                                      </p:cBhvr>
                                      <p:tavLst>
                                        <p:tav tm="0">
                                          <p:val>
                                            <p:fltVal val="0"/>
                                          </p:val>
                                        </p:tav>
                                        <p:tav tm="100000">
                                          <p:val>
                                            <p:strVal val="#ppt_w"/>
                                          </p:val>
                                        </p:tav>
                                      </p:tavLst>
                                    </p:anim>
                                    <p:anim calcmode="lin" valueType="num">
                                      <p:cBhvr>
                                        <p:cTn id="65" dur="500" fill="hold"/>
                                        <p:tgtEl>
                                          <p:spTgt spid="1048774"/>
                                        </p:tgtEl>
                                        <p:attrNameLst>
                                          <p:attrName>ppt_h</p:attrName>
                                        </p:attrNameLst>
                                      </p:cBhvr>
                                      <p:tavLst>
                                        <p:tav tm="0">
                                          <p:val>
                                            <p:fltVal val="0"/>
                                          </p:val>
                                        </p:tav>
                                        <p:tav tm="100000">
                                          <p:val>
                                            <p:strVal val="#ppt_h"/>
                                          </p:val>
                                        </p:tav>
                                      </p:tavLst>
                                    </p:anim>
                                    <p:animEffect transition="in" filter="fade">
                                      <p:cBhvr>
                                        <p:cTn id="66" dur="500"/>
                                        <p:tgtEl>
                                          <p:spTgt spid="1048774"/>
                                        </p:tgtEl>
                                      </p:cBhvr>
                                    </p:animEffect>
                                  </p:childTnLst>
                                </p:cTn>
                              </p:par>
                            </p:childTnLst>
                          </p:cTn>
                        </p:par>
                        <p:par>
                          <p:cTn id="67" fill="hold">
                            <p:stCondLst>
                              <p:cond delay="1500"/>
                            </p:stCondLst>
                            <p:childTnLst>
                              <p:par>
                                <p:cTn id="68" presetID="47" presetClass="entr" presetSubtype="0" fill="hold" grpId="0" nodeType="afterEffect">
                                  <p:stCondLst>
                                    <p:cond delay="0"/>
                                  </p:stCondLst>
                                  <p:childTnLst>
                                    <p:set>
                                      <p:cBhvr>
                                        <p:cTn id="69" dur="1" fill="hold">
                                          <p:stCondLst>
                                            <p:cond delay="0"/>
                                          </p:stCondLst>
                                        </p:cTn>
                                        <p:tgtEl>
                                          <p:spTgt spid="1048779"/>
                                        </p:tgtEl>
                                        <p:attrNameLst>
                                          <p:attrName>style.visibility</p:attrName>
                                        </p:attrNameLst>
                                      </p:cBhvr>
                                      <p:to>
                                        <p:strVal val="visible"/>
                                      </p:to>
                                    </p:set>
                                    <p:animEffect transition="in" filter="fade">
                                      <p:cBhvr>
                                        <p:cTn id="70" dur="750"/>
                                        <p:tgtEl>
                                          <p:spTgt spid="1048779"/>
                                        </p:tgtEl>
                                      </p:cBhvr>
                                    </p:animEffect>
                                    <p:anim calcmode="lin" valueType="num">
                                      <p:cBhvr>
                                        <p:cTn id="71" dur="750" fill="hold"/>
                                        <p:tgtEl>
                                          <p:spTgt spid="1048779"/>
                                        </p:tgtEl>
                                        <p:attrNameLst>
                                          <p:attrName>ppt_x</p:attrName>
                                        </p:attrNameLst>
                                      </p:cBhvr>
                                      <p:tavLst>
                                        <p:tav tm="0">
                                          <p:val>
                                            <p:strVal val="#ppt_x"/>
                                          </p:val>
                                        </p:tav>
                                        <p:tav tm="100000">
                                          <p:val>
                                            <p:strVal val="#ppt_x"/>
                                          </p:val>
                                        </p:tav>
                                      </p:tavLst>
                                    </p:anim>
                                    <p:anim calcmode="lin" valueType="num">
                                      <p:cBhvr>
                                        <p:cTn id="72" dur="750" fill="hold"/>
                                        <p:tgtEl>
                                          <p:spTgt spid="10487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7" grpId="0" animBg="1"/>
      <p:bldP spid="1048768" grpId="0" animBg="1"/>
      <p:bldP spid="1048769" grpId="0" animBg="1"/>
      <p:bldP spid="1048770" grpId="0" animBg="1"/>
      <p:bldP spid="1048771" grpId="0" animBg="1"/>
      <p:bldP spid="1048772" grpId="0" animBg="1"/>
      <p:bldP spid="1048773" grpId="0" animBg="1"/>
      <p:bldP spid="1048774" grpId="0" animBg="1"/>
      <p:bldP spid="1048775" grpId="0" animBg="1"/>
      <p:bldP spid="1048776" grpId="0" animBg="1"/>
      <p:bldP spid="1048777" grpId="0" animBg="1"/>
      <p:bldP spid="1048778" grpId="0" animBg="1"/>
      <p:bldP spid="10487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4"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785"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786"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787" name="Rectangle 1"/>
          <p:cNvSpPr/>
          <p:nvPr/>
        </p:nvSpPr>
        <p:spPr>
          <a:xfrm>
            <a:off x="755576" y="865237"/>
            <a:ext cx="5008881" cy="396241"/>
          </a:xfrm>
          <a:prstGeom prst="rect">
            <a:avLst/>
          </a:prstGeom>
        </p:spPr>
        <p:txBody>
          <a:bodyPr wrap="none">
            <a:spAutoFit/>
          </a:bodyPr>
          <a:lstStyle/>
          <a:p>
            <a:r>
              <a:rPr lang="zh-CN" altLang="en-US" sz="2000" b="1" dirty="0"/>
              <a:t>关于框架的心得  </a:t>
            </a:r>
            <a:r>
              <a:rPr lang="en-US" altLang="zh-CN" sz="2000" b="1" dirty="0"/>
              <a:t>Tips about the </a:t>
            </a:r>
            <a:r>
              <a:rPr lang="en-US" altLang="zh-CN" sz="2000" b="1" dirty="0">
                <a:latin typeface="微软雅黑" panose="020B0503020204020204" pitchFamily="34" charset="-122"/>
                <a:ea typeface="微软雅黑" panose="020B0503020204020204" pitchFamily="34" charset="-122"/>
              </a:rPr>
              <a:t>framework</a:t>
            </a:r>
            <a:endParaRPr lang="th-TH" sz="2000" b="1" dirty="0"/>
          </a:p>
        </p:txBody>
      </p:sp>
      <p:pic>
        <p:nvPicPr>
          <p:cNvPr id="2097203" name="Picture 2"/>
          <p:cNvPicPr>
            <a:picLocks noChangeAspect="1"/>
          </p:cNvPicPr>
          <p:nvPr/>
        </p:nvPicPr>
        <p:blipFill>
          <a:blip r:embed="rId3"/>
          <a:stretch>
            <a:fillRect/>
          </a:stretch>
        </p:blipFill>
        <p:spPr>
          <a:xfrm>
            <a:off x="755576" y="1500874"/>
            <a:ext cx="7416824" cy="2727060"/>
          </a:xfrm>
          <a:prstGeom prst="rect">
            <a:avLst/>
          </a:prstGeom>
        </p:spPr>
      </p:pic>
      <p:sp>
        <p:nvSpPr>
          <p:cNvPr id="1048788" name="Rectangle 3"/>
          <p:cNvSpPr/>
          <p:nvPr/>
        </p:nvSpPr>
        <p:spPr>
          <a:xfrm>
            <a:off x="899592" y="1684083"/>
            <a:ext cx="7167836" cy="3037840"/>
          </a:xfrm>
          <a:prstGeom prst="rect">
            <a:avLst/>
          </a:prstGeom>
        </p:spPr>
        <p:txBody>
          <a:bodyPr wrap="square">
            <a:spAutoFit/>
          </a:bodyPr>
          <a:lstStyle/>
          <a:p>
            <a:pPr>
              <a:lnSpc>
                <a:spcPct val="150000"/>
              </a:lnSpc>
            </a:pPr>
            <a:r>
              <a:rPr lang="en-US" altLang="zh-CN" sz="1600" dirty="0"/>
              <a:t>1</a:t>
            </a:r>
            <a:r>
              <a:rPr lang="zh-CN" altLang="en-US" sz="1600" dirty="0"/>
              <a:t>）新手只学</a:t>
            </a:r>
            <a:r>
              <a:rPr lang="en-US" altLang="zh-CN" sz="1600" dirty="0" err="1"/>
              <a:t>Fastai</a:t>
            </a:r>
            <a:r>
              <a:rPr lang="zh-CN" altLang="en-US" sz="1600" dirty="0"/>
              <a:t>会陷入一种强大的错觉，成为“调包怪”。但是从</a:t>
            </a:r>
            <a:r>
              <a:rPr lang="en-US" altLang="zh-CN" sz="1600" dirty="0" err="1"/>
              <a:t>Tensorflow</a:t>
            </a:r>
            <a:r>
              <a:rPr lang="zh-CN" altLang="en-US" sz="1600" dirty="0"/>
              <a:t>开始又会缺乏对整体大局的把控，同时因为</a:t>
            </a:r>
            <a:r>
              <a:rPr lang="en-US" altLang="zh-CN" sz="1600" dirty="0" err="1"/>
              <a:t>Tensorflow</a:t>
            </a:r>
            <a:r>
              <a:rPr lang="zh-CN" altLang="en-US" sz="1600" dirty="0"/>
              <a:t>的重复造轮子而产生畏难情绪。</a:t>
            </a:r>
          </a:p>
          <a:p>
            <a:pPr>
              <a:lnSpc>
                <a:spcPct val="150000"/>
              </a:lnSpc>
            </a:pPr>
            <a:r>
              <a:rPr lang="en-US" altLang="zh-CN" sz="1600" dirty="0"/>
              <a:t>1) Novices who only learn </a:t>
            </a:r>
            <a:r>
              <a:rPr lang="en-US" altLang="zh-CN" sz="1600" dirty="0" err="1"/>
              <a:t>Fastai</a:t>
            </a:r>
            <a:r>
              <a:rPr lang="en-US" altLang="zh-CN" sz="1600" dirty="0"/>
              <a:t> will fall into a strong illusion and become the person who only calls python </a:t>
            </a:r>
            <a:r>
              <a:rPr lang="en-US" altLang="zh-CN" sz="1600" dirty="0" err="1"/>
              <a:t>packages. However</a:t>
            </a:r>
            <a:r>
              <a:rPr lang="en-US" altLang="zh-CN" sz="1600" dirty="0"/>
              <a:t>, starting from </a:t>
            </a:r>
            <a:r>
              <a:rPr lang="en-US" altLang="zh-CN" sz="1600" dirty="0" err="1"/>
              <a:t>Tensorflow</a:t>
            </a:r>
            <a:r>
              <a:rPr lang="en-US" altLang="zh-CN" sz="1600" dirty="0"/>
              <a:t>, there will be a lack of control over the overall situation, and at the same time, because of the repetitive creation of wheels by </a:t>
            </a:r>
            <a:r>
              <a:rPr lang="en-US" altLang="zh-CN" sz="1600" dirty="0" err="1"/>
              <a:t>Tensorflow</a:t>
            </a:r>
            <a:r>
              <a:rPr lang="en-US" altLang="zh-CN" sz="1600" dirty="0"/>
              <a:t>, it makes people feel the difficulty.</a:t>
            </a:r>
            <a:endParaRPr lang="zh-CN" altLang="en-US" sz="1600" dirty="0"/>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786"/>
                                        </p:tgtEl>
                                        <p:attrNameLst>
                                          <p:attrName>style.visibility</p:attrName>
                                        </p:attrNameLst>
                                      </p:cBhvr>
                                      <p:to>
                                        <p:strVal val="visible"/>
                                      </p:to>
                                    </p:set>
                                    <p:anim calcmode="lin" valueType="num">
                                      <p:cBhvr>
                                        <p:cTn id="7" dur="500" fill="hold"/>
                                        <p:tgtEl>
                                          <p:spTgt spid="1048786"/>
                                        </p:tgtEl>
                                        <p:attrNameLst>
                                          <p:attrName>ppt_w</p:attrName>
                                        </p:attrNameLst>
                                      </p:cBhvr>
                                      <p:tavLst>
                                        <p:tav tm="0">
                                          <p:val>
                                            <p:fltVal val="0"/>
                                          </p:val>
                                        </p:tav>
                                        <p:tav tm="100000">
                                          <p:val>
                                            <p:strVal val="#ppt_w"/>
                                          </p:val>
                                        </p:tav>
                                      </p:tavLst>
                                    </p:anim>
                                    <p:anim calcmode="lin" valueType="num">
                                      <p:cBhvr>
                                        <p:cTn id="8" dur="500" fill="hold"/>
                                        <p:tgtEl>
                                          <p:spTgt spid="1048786"/>
                                        </p:tgtEl>
                                        <p:attrNameLst>
                                          <p:attrName>ppt_h</p:attrName>
                                        </p:attrNameLst>
                                      </p:cBhvr>
                                      <p:tavLst>
                                        <p:tav tm="0">
                                          <p:val>
                                            <p:fltVal val="0"/>
                                          </p:val>
                                        </p:tav>
                                        <p:tav tm="100000">
                                          <p:val>
                                            <p:strVal val="#ppt_h"/>
                                          </p:val>
                                        </p:tav>
                                      </p:tavLst>
                                    </p:anim>
                                    <p:animEffect transition="in" filter="fade">
                                      <p:cBhvr>
                                        <p:cTn id="9" dur="500"/>
                                        <p:tgtEl>
                                          <p:spTgt spid="1048786"/>
                                        </p:tgtEl>
                                      </p:cBhvr>
                                    </p:animEffect>
                                    <p:anim calcmode="lin" valueType="num">
                                      <p:cBhvr>
                                        <p:cTn id="10" dur="500" fill="hold"/>
                                        <p:tgtEl>
                                          <p:spTgt spid="1048786"/>
                                        </p:tgtEl>
                                        <p:attrNameLst>
                                          <p:attrName>ppt_x</p:attrName>
                                        </p:attrNameLst>
                                      </p:cBhvr>
                                      <p:tavLst>
                                        <p:tav tm="0">
                                          <p:val>
                                            <p:fltVal val="0.5"/>
                                          </p:val>
                                        </p:tav>
                                        <p:tav tm="100000">
                                          <p:val>
                                            <p:strVal val="#ppt_x"/>
                                          </p:val>
                                        </p:tav>
                                      </p:tavLst>
                                    </p:anim>
                                    <p:anim calcmode="lin" valueType="num">
                                      <p:cBhvr>
                                        <p:cTn id="11" dur="500" fill="hold"/>
                                        <p:tgtEl>
                                          <p:spTgt spid="104878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785"/>
                                        </p:tgtEl>
                                        <p:attrNameLst>
                                          <p:attrName>style.visibility</p:attrName>
                                        </p:attrNameLst>
                                      </p:cBhvr>
                                      <p:to>
                                        <p:strVal val="visible"/>
                                      </p:to>
                                    </p:set>
                                    <p:anim calcmode="lin" valueType="num">
                                      <p:cBhvr>
                                        <p:cTn id="14" dur="500" fill="hold"/>
                                        <p:tgtEl>
                                          <p:spTgt spid="1048785"/>
                                        </p:tgtEl>
                                        <p:attrNameLst>
                                          <p:attrName>ppt_w</p:attrName>
                                        </p:attrNameLst>
                                      </p:cBhvr>
                                      <p:tavLst>
                                        <p:tav tm="0">
                                          <p:val>
                                            <p:fltVal val="0"/>
                                          </p:val>
                                        </p:tav>
                                        <p:tav tm="100000">
                                          <p:val>
                                            <p:strVal val="#ppt_w"/>
                                          </p:val>
                                        </p:tav>
                                      </p:tavLst>
                                    </p:anim>
                                    <p:anim calcmode="lin" valueType="num">
                                      <p:cBhvr>
                                        <p:cTn id="15" dur="500" fill="hold"/>
                                        <p:tgtEl>
                                          <p:spTgt spid="1048785"/>
                                        </p:tgtEl>
                                        <p:attrNameLst>
                                          <p:attrName>ppt_h</p:attrName>
                                        </p:attrNameLst>
                                      </p:cBhvr>
                                      <p:tavLst>
                                        <p:tav tm="0">
                                          <p:val>
                                            <p:fltVal val="0"/>
                                          </p:val>
                                        </p:tav>
                                        <p:tav tm="100000">
                                          <p:val>
                                            <p:strVal val="#ppt_h"/>
                                          </p:val>
                                        </p:tav>
                                      </p:tavLst>
                                    </p:anim>
                                    <p:animEffect transition="in" filter="fade">
                                      <p:cBhvr>
                                        <p:cTn id="16" dur="500"/>
                                        <p:tgtEl>
                                          <p:spTgt spid="1048785"/>
                                        </p:tgtEl>
                                      </p:cBhvr>
                                    </p:animEffect>
                                    <p:anim calcmode="lin" valueType="num">
                                      <p:cBhvr>
                                        <p:cTn id="17" dur="500" fill="hold"/>
                                        <p:tgtEl>
                                          <p:spTgt spid="1048785"/>
                                        </p:tgtEl>
                                        <p:attrNameLst>
                                          <p:attrName>ppt_x</p:attrName>
                                        </p:attrNameLst>
                                      </p:cBhvr>
                                      <p:tavLst>
                                        <p:tav tm="0">
                                          <p:val>
                                            <p:fltVal val="0.5"/>
                                          </p:val>
                                        </p:tav>
                                        <p:tav tm="100000">
                                          <p:val>
                                            <p:strVal val="#ppt_x"/>
                                          </p:val>
                                        </p:tav>
                                      </p:tavLst>
                                    </p:anim>
                                    <p:anim calcmode="lin" valueType="num">
                                      <p:cBhvr>
                                        <p:cTn id="18" dur="500" fill="hold"/>
                                        <p:tgtEl>
                                          <p:spTgt spid="1048785"/>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784"/>
                                        </p:tgtEl>
                                        <p:attrNameLst>
                                          <p:attrName>style.visibility</p:attrName>
                                        </p:attrNameLst>
                                      </p:cBhvr>
                                      <p:to>
                                        <p:strVal val="visible"/>
                                      </p:to>
                                    </p:set>
                                    <p:anim calcmode="lin" valueType="num">
                                      <p:cBhvr>
                                        <p:cTn id="21" dur="500" fill="hold"/>
                                        <p:tgtEl>
                                          <p:spTgt spid="1048784"/>
                                        </p:tgtEl>
                                        <p:attrNameLst>
                                          <p:attrName>ppt_w</p:attrName>
                                        </p:attrNameLst>
                                      </p:cBhvr>
                                      <p:tavLst>
                                        <p:tav tm="0">
                                          <p:val>
                                            <p:fltVal val="0"/>
                                          </p:val>
                                        </p:tav>
                                        <p:tav tm="100000">
                                          <p:val>
                                            <p:strVal val="#ppt_w"/>
                                          </p:val>
                                        </p:tav>
                                      </p:tavLst>
                                    </p:anim>
                                    <p:anim calcmode="lin" valueType="num">
                                      <p:cBhvr>
                                        <p:cTn id="22" dur="500" fill="hold"/>
                                        <p:tgtEl>
                                          <p:spTgt spid="1048784"/>
                                        </p:tgtEl>
                                        <p:attrNameLst>
                                          <p:attrName>ppt_h</p:attrName>
                                        </p:attrNameLst>
                                      </p:cBhvr>
                                      <p:tavLst>
                                        <p:tav tm="0">
                                          <p:val>
                                            <p:fltVal val="0"/>
                                          </p:val>
                                        </p:tav>
                                        <p:tav tm="100000">
                                          <p:val>
                                            <p:strVal val="#ppt_h"/>
                                          </p:val>
                                        </p:tav>
                                      </p:tavLst>
                                    </p:anim>
                                    <p:animEffect transition="in" filter="fade">
                                      <p:cBhvr>
                                        <p:cTn id="23" dur="500"/>
                                        <p:tgtEl>
                                          <p:spTgt spid="1048784"/>
                                        </p:tgtEl>
                                      </p:cBhvr>
                                    </p:animEffect>
                                    <p:anim calcmode="lin" valueType="num">
                                      <p:cBhvr>
                                        <p:cTn id="24" dur="500" fill="hold"/>
                                        <p:tgtEl>
                                          <p:spTgt spid="1048784"/>
                                        </p:tgtEl>
                                        <p:attrNameLst>
                                          <p:attrName>ppt_x</p:attrName>
                                        </p:attrNameLst>
                                      </p:cBhvr>
                                      <p:tavLst>
                                        <p:tav tm="0">
                                          <p:val>
                                            <p:fltVal val="0.5"/>
                                          </p:val>
                                        </p:tav>
                                        <p:tav tm="100000">
                                          <p:val>
                                            <p:strVal val="#ppt_x"/>
                                          </p:val>
                                        </p:tav>
                                      </p:tavLst>
                                    </p:anim>
                                    <p:anim calcmode="lin" valueType="num">
                                      <p:cBhvr>
                                        <p:cTn id="25" dur="500" fill="hold"/>
                                        <p:tgtEl>
                                          <p:spTgt spid="104878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4" grpId="0" animBg="1"/>
      <p:bldP spid="1048785" grpId="0" animBg="1"/>
      <p:bldP spid="104878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2"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793"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794"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795" name="Rectangle 1"/>
          <p:cNvSpPr/>
          <p:nvPr/>
        </p:nvSpPr>
        <p:spPr>
          <a:xfrm>
            <a:off x="755576" y="865237"/>
            <a:ext cx="5008881" cy="396241"/>
          </a:xfrm>
          <a:prstGeom prst="rect">
            <a:avLst/>
          </a:prstGeom>
        </p:spPr>
        <p:txBody>
          <a:bodyPr wrap="none">
            <a:spAutoFit/>
          </a:bodyPr>
          <a:lstStyle/>
          <a:p>
            <a:pPr lvl="0"/>
            <a:r>
              <a:rPr kumimoji="0" lang="zh-CN" altLang="en-US" sz="2000" b="1" i="0" u="none" strike="noStrike" kern="1200" cap="none" spc="0" normalizeH="0" baseline="0" noProof="0" dirty="0">
                <a:ln>
                  <a:noFill/>
                </a:ln>
                <a:solidFill>
                  <a:srgbClr val="000000"/>
                </a:solidFill>
                <a:effectLst/>
                <a:uLnTx/>
                <a:uFillTx/>
                <a:latin typeface="Calibri"/>
                <a:ea typeface="微软雅黑"/>
                <a:cs typeface="+mn-cs"/>
              </a:rPr>
              <a:t>关于框架的心得  </a:t>
            </a:r>
            <a:r>
              <a:rPr lang="en-US" altLang="zh-CN" sz="2000" b="1" dirty="0"/>
              <a:t>Tips about the </a:t>
            </a:r>
            <a:r>
              <a:rPr lang="en-US" altLang="zh-CN" sz="2000" b="1" dirty="0">
                <a:latin typeface="微软雅黑" panose="020B0503020204020204" pitchFamily="34" charset="-122"/>
                <a:ea typeface="微软雅黑" panose="020B0503020204020204" pitchFamily="34" charset="-122"/>
              </a:rPr>
              <a:t>framework</a:t>
            </a:r>
            <a:endParaRPr kumimoji="0" lang="th-TH" sz="2000" b="1" i="0" u="none" strike="noStrike" kern="1200" cap="none" spc="0" normalizeH="0" baseline="0" noProof="0" dirty="0">
              <a:ln>
                <a:noFill/>
              </a:ln>
              <a:solidFill>
                <a:srgbClr val="000000"/>
              </a:solidFill>
              <a:effectLst/>
              <a:uLnTx/>
              <a:uFillTx/>
              <a:latin typeface="Calibri"/>
              <a:ea typeface="微软雅黑"/>
              <a:cs typeface="+mn-cs"/>
            </a:endParaRPr>
          </a:p>
        </p:txBody>
      </p:sp>
      <p:pic>
        <p:nvPicPr>
          <p:cNvPr id="2097204" name="Picture 2"/>
          <p:cNvPicPr>
            <a:picLocks noChangeAspect="1"/>
          </p:cNvPicPr>
          <p:nvPr/>
        </p:nvPicPr>
        <p:blipFill>
          <a:blip r:embed="rId3"/>
          <a:stretch>
            <a:fillRect/>
          </a:stretch>
        </p:blipFill>
        <p:spPr>
          <a:xfrm>
            <a:off x="755576" y="1500874"/>
            <a:ext cx="7416824" cy="2727060"/>
          </a:xfrm>
          <a:prstGeom prst="rect">
            <a:avLst/>
          </a:prstGeom>
        </p:spPr>
      </p:pic>
      <p:sp>
        <p:nvSpPr>
          <p:cNvPr id="1048796" name="Rectangle 3"/>
          <p:cNvSpPr/>
          <p:nvPr/>
        </p:nvSpPr>
        <p:spPr>
          <a:xfrm>
            <a:off x="899592" y="1684083"/>
            <a:ext cx="7167836" cy="15646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pPr>
            <a:r>
              <a:rPr lang="en-US" altLang="zh-CN" sz="1600" dirty="0">
                <a:solidFill>
                  <a:srgbClr val="000000"/>
                </a:solidFill>
                <a:latin typeface="Calibri"/>
                <a:ea typeface="微软雅黑"/>
              </a:rPr>
              <a:t>2</a:t>
            </a:r>
            <a:r>
              <a:rPr kumimoji="0" lang="zh-CN" altLang="en-US" sz="1600" b="0" i="0" u="none" strike="noStrike" kern="1200" cap="none" spc="0" normalizeH="0" baseline="0" noProof="0" dirty="0">
                <a:ln>
                  <a:noFill/>
                </a:ln>
                <a:solidFill>
                  <a:srgbClr val="000000"/>
                </a:solidFill>
                <a:effectLst/>
                <a:uLnTx/>
                <a:uFillTx/>
                <a:latin typeface="Calibri"/>
                <a:ea typeface="微软雅黑"/>
                <a:cs typeface="+mn-cs"/>
              </a:rPr>
              <a:t>）最好的方法是用</a:t>
            </a:r>
            <a:r>
              <a:rPr lang="en-US" altLang="zh-CN" sz="1600" dirty="0">
                <a:solidFill>
                  <a:srgbClr val="000000"/>
                </a:solidFill>
                <a:latin typeface="Calibri"/>
                <a:ea typeface="微软雅黑"/>
              </a:rPr>
              <a:t>F</a:t>
            </a:r>
            <a:r>
              <a:rPr kumimoji="0" lang="en-US" altLang="zh-CN" sz="1600" b="0" i="0" u="none" strike="noStrike" kern="1200" cap="none" spc="0" normalizeH="0" baseline="0" noProof="0" dirty="0" err="1">
                <a:ln>
                  <a:noFill/>
                </a:ln>
                <a:solidFill>
                  <a:srgbClr val="000000"/>
                </a:solidFill>
                <a:effectLst/>
                <a:uLnTx/>
                <a:uFillTx/>
                <a:latin typeface="Calibri"/>
                <a:ea typeface="微软雅黑"/>
                <a:cs typeface="+mn-cs"/>
              </a:rPr>
              <a:t>astai</a:t>
            </a:r>
            <a:r>
              <a:rPr lang="zh-CN" altLang="en-US" sz="1600" dirty="0">
                <a:solidFill>
                  <a:srgbClr val="000000"/>
                </a:solidFill>
                <a:latin typeface="Calibri"/>
                <a:ea typeface="微软雅黑"/>
              </a:rPr>
              <a:t>快速开始深度学习，了解深度学习的主要步骤，然后用</a:t>
            </a:r>
            <a:r>
              <a:rPr lang="en-US" altLang="zh-CN" sz="1600" dirty="0" err="1">
                <a:solidFill>
                  <a:srgbClr val="000000"/>
                </a:solidFill>
                <a:latin typeface="Calibri"/>
                <a:ea typeface="微软雅黑"/>
              </a:rPr>
              <a:t>Tensoflow</a:t>
            </a:r>
            <a:r>
              <a:rPr lang="zh-CN" altLang="en-US" sz="1600" dirty="0">
                <a:solidFill>
                  <a:srgbClr val="000000"/>
                </a:solidFill>
                <a:latin typeface="Calibri"/>
                <a:ea typeface="微软雅黑"/>
              </a:rPr>
              <a:t>去实现</a:t>
            </a:r>
            <a:r>
              <a:rPr lang="en-US" altLang="zh-CN" sz="1600" dirty="0" err="1">
                <a:solidFill>
                  <a:srgbClr val="000000"/>
                </a:solidFill>
                <a:latin typeface="Calibri"/>
                <a:ea typeface="微软雅黑"/>
              </a:rPr>
              <a:t>Fastai</a:t>
            </a:r>
            <a:r>
              <a:rPr lang="zh-CN" altLang="en-US" sz="1600" dirty="0">
                <a:solidFill>
                  <a:srgbClr val="000000"/>
                </a:solidFill>
                <a:latin typeface="Calibri"/>
                <a:ea typeface="微软雅黑"/>
              </a:rPr>
              <a:t>的细节。</a:t>
            </a:r>
            <a:endParaRPr kumimoji="0" lang="en-US" altLang="zh-CN" sz="1600" b="0" i="0" u="none" strike="noStrike" kern="1200" cap="none" spc="0" normalizeH="0" baseline="0" noProof="0" dirty="0">
              <a:ln>
                <a:noFill/>
              </a:ln>
              <a:solidFill>
                <a:srgbClr val="000000"/>
              </a:solidFill>
              <a:effectLst/>
              <a:uLnTx/>
              <a:uFillTx/>
              <a:latin typeface="Calibri"/>
              <a:ea typeface="微软雅黑"/>
              <a:cs typeface="+mn-cs"/>
            </a:endParaRPr>
          </a:p>
          <a:p>
            <a:pPr lvl="0">
              <a:lnSpc>
                <a:spcPct val="150000"/>
              </a:lnSpc>
            </a:pPr>
            <a:r>
              <a:rPr kumimoji="0" lang="en-US" altLang="zh-CN" sz="1600" b="0" i="0" u="none" strike="noStrike" kern="1200" cap="none" spc="0" normalizeH="0" baseline="0" noProof="0" dirty="0">
                <a:ln>
                  <a:noFill/>
                </a:ln>
                <a:solidFill>
                  <a:srgbClr val="000000"/>
                </a:solidFill>
                <a:effectLst/>
                <a:uLnTx/>
                <a:uFillTx/>
                <a:latin typeface="Calibri"/>
                <a:ea typeface="微软雅黑"/>
                <a:cs typeface="+mn-cs"/>
              </a:rPr>
              <a:t>2</a:t>
            </a:r>
            <a:r>
              <a:rPr lang="en-US" altLang="zh-CN" sz="1600" dirty="0">
                <a:solidFill>
                  <a:srgbClr val="000000"/>
                </a:solidFill>
              </a:rPr>
              <a:t>) The best way is to start deep learning with </a:t>
            </a:r>
            <a:r>
              <a:rPr lang="en-US" altLang="zh-CN" sz="1600" dirty="0" err="1">
                <a:solidFill>
                  <a:srgbClr val="000000"/>
                </a:solidFill>
              </a:rPr>
              <a:t>Fastai</a:t>
            </a:r>
            <a:r>
              <a:rPr lang="en-US" altLang="zh-CN" sz="1600" dirty="0">
                <a:solidFill>
                  <a:srgbClr val="000000"/>
                </a:solidFill>
              </a:rPr>
              <a:t>, learn the main steps of deep learning, and then use </a:t>
            </a:r>
            <a:r>
              <a:rPr lang="en-US" altLang="zh-CN" sz="1600" dirty="0" err="1">
                <a:solidFill>
                  <a:srgbClr val="000000"/>
                </a:solidFill>
              </a:rPr>
              <a:t>Tensoflow</a:t>
            </a:r>
            <a:r>
              <a:rPr lang="en-US" altLang="zh-CN" sz="1600" dirty="0">
                <a:solidFill>
                  <a:srgbClr val="000000"/>
                </a:solidFill>
              </a:rPr>
              <a:t> to implement the details of </a:t>
            </a:r>
            <a:r>
              <a:rPr lang="en-US" altLang="zh-CN" sz="1600" dirty="0" err="1">
                <a:solidFill>
                  <a:srgbClr val="000000"/>
                </a:solidFill>
              </a:rPr>
              <a:t>Fastai</a:t>
            </a:r>
            <a:r>
              <a:rPr lang="zh-CN" altLang="en-US" sz="1600" dirty="0">
                <a:solidFill>
                  <a:srgbClr val="000000"/>
                </a:solidFill>
              </a:rPr>
              <a:t>。</a:t>
            </a:r>
            <a:endParaRPr kumimoji="0" lang="zh-CN" altLang="en-US" sz="1600" b="0" i="0" u="none" strike="noStrike" kern="1200" cap="none" spc="0" normalizeH="0" baseline="0" noProof="0" dirty="0">
              <a:ln>
                <a:noFill/>
              </a:ln>
              <a:solidFill>
                <a:srgbClr val="000000"/>
              </a:solidFill>
              <a:effectLst/>
              <a:uLnTx/>
              <a:uFillTx/>
              <a:latin typeface="Calibri"/>
              <a:ea typeface="微软雅黑"/>
              <a:cs typeface="+mn-cs"/>
            </a:endParaRPr>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794"/>
                                        </p:tgtEl>
                                        <p:attrNameLst>
                                          <p:attrName>style.visibility</p:attrName>
                                        </p:attrNameLst>
                                      </p:cBhvr>
                                      <p:to>
                                        <p:strVal val="visible"/>
                                      </p:to>
                                    </p:set>
                                    <p:anim calcmode="lin" valueType="num">
                                      <p:cBhvr>
                                        <p:cTn id="7" dur="500" fill="hold"/>
                                        <p:tgtEl>
                                          <p:spTgt spid="1048794"/>
                                        </p:tgtEl>
                                        <p:attrNameLst>
                                          <p:attrName>ppt_w</p:attrName>
                                        </p:attrNameLst>
                                      </p:cBhvr>
                                      <p:tavLst>
                                        <p:tav tm="0">
                                          <p:val>
                                            <p:fltVal val="0"/>
                                          </p:val>
                                        </p:tav>
                                        <p:tav tm="100000">
                                          <p:val>
                                            <p:strVal val="#ppt_w"/>
                                          </p:val>
                                        </p:tav>
                                      </p:tavLst>
                                    </p:anim>
                                    <p:anim calcmode="lin" valueType="num">
                                      <p:cBhvr>
                                        <p:cTn id="8" dur="500" fill="hold"/>
                                        <p:tgtEl>
                                          <p:spTgt spid="1048794"/>
                                        </p:tgtEl>
                                        <p:attrNameLst>
                                          <p:attrName>ppt_h</p:attrName>
                                        </p:attrNameLst>
                                      </p:cBhvr>
                                      <p:tavLst>
                                        <p:tav tm="0">
                                          <p:val>
                                            <p:fltVal val="0"/>
                                          </p:val>
                                        </p:tav>
                                        <p:tav tm="100000">
                                          <p:val>
                                            <p:strVal val="#ppt_h"/>
                                          </p:val>
                                        </p:tav>
                                      </p:tavLst>
                                    </p:anim>
                                    <p:animEffect transition="in" filter="fade">
                                      <p:cBhvr>
                                        <p:cTn id="9" dur="500"/>
                                        <p:tgtEl>
                                          <p:spTgt spid="1048794"/>
                                        </p:tgtEl>
                                      </p:cBhvr>
                                    </p:animEffect>
                                    <p:anim calcmode="lin" valueType="num">
                                      <p:cBhvr>
                                        <p:cTn id="10" dur="500" fill="hold"/>
                                        <p:tgtEl>
                                          <p:spTgt spid="1048794"/>
                                        </p:tgtEl>
                                        <p:attrNameLst>
                                          <p:attrName>ppt_x</p:attrName>
                                        </p:attrNameLst>
                                      </p:cBhvr>
                                      <p:tavLst>
                                        <p:tav tm="0">
                                          <p:val>
                                            <p:fltVal val="0.5"/>
                                          </p:val>
                                        </p:tav>
                                        <p:tav tm="100000">
                                          <p:val>
                                            <p:strVal val="#ppt_x"/>
                                          </p:val>
                                        </p:tav>
                                      </p:tavLst>
                                    </p:anim>
                                    <p:anim calcmode="lin" valueType="num">
                                      <p:cBhvr>
                                        <p:cTn id="11" dur="500" fill="hold"/>
                                        <p:tgtEl>
                                          <p:spTgt spid="104879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793"/>
                                        </p:tgtEl>
                                        <p:attrNameLst>
                                          <p:attrName>style.visibility</p:attrName>
                                        </p:attrNameLst>
                                      </p:cBhvr>
                                      <p:to>
                                        <p:strVal val="visible"/>
                                      </p:to>
                                    </p:set>
                                    <p:anim calcmode="lin" valueType="num">
                                      <p:cBhvr>
                                        <p:cTn id="14" dur="500" fill="hold"/>
                                        <p:tgtEl>
                                          <p:spTgt spid="1048793"/>
                                        </p:tgtEl>
                                        <p:attrNameLst>
                                          <p:attrName>ppt_w</p:attrName>
                                        </p:attrNameLst>
                                      </p:cBhvr>
                                      <p:tavLst>
                                        <p:tav tm="0">
                                          <p:val>
                                            <p:fltVal val="0"/>
                                          </p:val>
                                        </p:tav>
                                        <p:tav tm="100000">
                                          <p:val>
                                            <p:strVal val="#ppt_w"/>
                                          </p:val>
                                        </p:tav>
                                      </p:tavLst>
                                    </p:anim>
                                    <p:anim calcmode="lin" valueType="num">
                                      <p:cBhvr>
                                        <p:cTn id="15" dur="500" fill="hold"/>
                                        <p:tgtEl>
                                          <p:spTgt spid="1048793"/>
                                        </p:tgtEl>
                                        <p:attrNameLst>
                                          <p:attrName>ppt_h</p:attrName>
                                        </p:attrNameLst>
                                      </p:cBhvr>
                                      <p:tavLst>
                                        <p:tav tm="0">
                                          <p:val>
                                            <p:fltVal val="0"/>
                                          </p:val>
                                        </p:tav>
                                        <p:tav tm="100000">
                                          <p:val>
                                            <p:strVal val="#ppt_h"/>
                                          </p:val>
                                        </p:tav>
                                      </p:tavLst>
                                    </p:anim>
                                    <p:animEffect transition="in" filter="fade">
                                      <p:cBhvr>
                                        <p:cTn id="16" dur="500"/>
                                        <p:tgtEl>
                                          <p:spTgt spid="1048793"/>
                                        </p:tgtEl>
                                      </p:cBhvr>
                                    </p:animEffect>
                                    <p:anim calcmode="lin" valueType="num">
                                      <p:cBhvr>
                                        <p:cTn id="17" dur="500" fill="hold"/>
                                        <p:tgtEl>
                                          <p:spTgt spid="1048793"/>
                                        </p:tgtEl>
                                        <p:attrNameLst>
                                          <p:attrName>ppt_x</p:attrName>
                                        </p:attrNameLst>
                                      </p:cBhvr>
                                      <p:tavLst>
                                        <p:tav tm="0">
                                          <p:val>
                                            <p:fltVal val="0.5"/>
                                          </p:val>
                                        </p:tav>
                                        <p:tav tm="100000">
                                          <p:val>
                                            <p:strVal val="#ppt_x"/>
                                          </p:val>
                                        </p:tav>
                                      </p:tavLst>
                                    </p:anim>
                                    <p:anim calcmode="lin" valueType="num">
                                      <p:cBhvr>
                                        <p:cTn id="18" dur="500" fill="hold"/>
                                        <p:tgtEl>
                                          <p:spTgt spid="104879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792"/>
                                        </p:tgtEl>
                                        <p:attrNameLst>
                                          <p:attrName>style.visibility</p:attrName>
                                        </p:attrNameLst>
                                      </p:cBhvr>
                                      <p:to>
                                        <p:strVal val="visible"/>
                                      </p:to>
                                    </p:set>
                                    <p:anim calcmode="lin" valueType="num">
                                      <p:cBhvr>
                                        <p:cTn id="21" dur="500" fill="hold"/>
                                        <p:tgtEl>
                                          <p:spTgt spid="1048792"/>
                                        </p:tgtEl>
                                        <p:attrNameLst>
                                          <p:attrName>ppt_w</p:attrName>
                                        </p:attrNameLst>
                                      </p:cBhvr>
                                      <p:tavLst>
                                        <p:tav tm="0">
                                          <p:val>
                                            <p:fltVal val="0"/>
                                          </p:val>
                                        </p:tav>
                                        <p:tav tm="100000">
                                          <p:val>
                                            <p:strVal val="#ppt_w"/>
                                          </p:val>
                                        </p:tav>
                                      </p:tavLst>
                                    </p:anim>
                                    <p:anim calcmode="lin" valueType="num">
                                      <p:cBhvr>
                                        <p:cTn id="22" dur="500" fill="hold"/>
                                        <p:tgtEl>
                                          <p:spTgt spid="1048792"/>
                                        </p:tgtEl>
                                        <p:attrNameLst>
                                          <p:attrName>ppt_h</p:attrName>
                                        </p:attrNameLst>
                                      </p:cBhvr>
                                      <p:tavLst>
                                        <p:tav tm="0">
                                          <p:val>
                                            <p:fltVal val="0"/>
                                          </p:val>
                                        </p:tav>
                                        <p:tav tm="100000">
                                          <p:val>
                                            <p:strVal val="#ppt_h"/>
                                          </p:val>
                                        </p:tav>
                                      </p:tavLst>
                                    </p:anim>
                                    <p:animEffect transition="in" filter="fade">
                                      <p:cBhvr>
                                        <p:cTn id="23" dur="500"/>
                                        <p:tgtEl>
                                          <p:spTgt spid="1048792"/>
                                        </p:tgtEl>
                                      </p:cBhvr>
                                    </p:animEffect>
                                    <p:anim calcmode="lin" valueType="num">
                                      <p:cBhvr>
                                        <p:cTn id="24" dur="500" fill="hold"/>
                                        <p:tgtEl>
                                          <p:spTgt spid="1048792"/>
                                        </p:tgtEl>
                                        <p:attrNameLst>
                                          <p:attrName>ppt_x</p:attrName>
                                        </p:attrNameLst>
                                      </p:cBhvr>
                                      <p:tavLst>
                                        <p:tav tm="0">
                                          <p:val>
                                            <p:fltVal val="0.5"/>
                                          </p:val>
                                        </p:tav>
                                        <p:tav tm="100000">
                                          <p:val>
                                            <p:strVal val="#ppt_x"/>
                                          </p:val>
                                        </p:tav>
                                      </p:tavLst>
                                    </p:anim>
                                    <p:anim calcmode="lin" valueType="num">
                                      <p:cBhvr>
                                        <p:cTn id="25" dur="500" fill="hold"/>
                                        <p:tgtEl>
                                          <p:spTgt spid="104879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2" grpId="0" animBg="1"/>
      <p:bldP spid="1048793" grpId="0" animBg="1"/>
      <p:bldP spid="104879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9" descr="D:\1变色龙模板\2016.6\清新文艺花朵通用汇报模板\13.png"/>
          <p:cNvPicPr>
            <a:picLocks noChangeAspect="1" noChangeArrowheads="1"/>
          </p:cNvPicPr>
          <p:nvPr/>
        </p:nvPicPr>
        <p:blipFill>
          <a:blip r:embed="rId3" cstate="print"/>
          <a:srcRect/>
          <a:stretch>
            <a:fillRect/>
          </a:stretch>
        </p:blipFill>
        <p:spPr bwMode="auto">
          <a:xfrm rot="20545103">
            <a:off x="707240" y="1502833"/>
            <a:ext cx="1971675" cy="2679700"/>
          </a:xfrm>
          <a:prstGeom prst="rect">
            <a:avLst/>
          </a:prstGeom>
          <a:noFill/>
        </p:spPr>
      </p:pic>
      <p:pic>
        <p:nvPicPr>
          <p:cNvPr id="2097163" name="Picture 5" descr="D:\1变色龙模板\2016.6\清新文艺花朵通用汇报模板\15.png"/>
          <p:cNvPicPr>
            <a:picLocks noChangeAspect="1" noChangeArrowheads="1"/>
          </p:cNvPicPr>
          <p:nvPr/>
        </p:nvPicPr>
        <p:blipFill>
          <a:blip r:embed="rId4" cstate="print"/>
          <a:srcRect/>
          <a:stretch>
            <a:fillRect/>
          </a:stretch>
        </p:blipFill>
        <p:spPr bwMode="auto">
          <a:xfrm rot="2695214">
            <a:off x="2481501" y="1977214"/>
            <a:ext cx="1712912" cy="1616075"/>
          </a:xfrm>
          <a:prstGeom prst="rect">
            <a:avLst/>
          </a:prstGeom>
          <a:noFill/>
        </p:spPr>
      </p:pic>
      <p:pic>
        <p:nvPicPr>
          <p:cNvPr id="2097164" name="Picture 6" descr="D:\1变色龙模板\2016.6\清新文艺花朵通用汇报模板\16.png"/>
          <p:cNvPicPr>
            <a:picLocks noChangeAspect="1" noChangeArrowheads="1"/>
          </p:cNvPicPr>
          <p:nvPr/>
        </p:nvPicPr>
        <p:blipFill>
          <a:blip r:embed="rId5" cstate="print"/>
          <a:srcRect/>
          <a:stretch>
            <a:fillRect/>
          </a:stretch>
        </p:blipFill>
        <p:spPr bwMode="auto">
          <a:xfrm rot="18131117">
            <a:off x="1714898" y="552293"/>
            <a:ext cx="2579460" cy="1911661"/>
          </a:xfrm>
          <a:prstGeom prst="rect">
            <a:avLst/>
          </a:prstGeom>
          <a:noFill/>
        </p:spPr>
      </p:pic>
      <p:pic>
        <p:nvPicPr>
          <p:cNvPr id="2097165" name="Picture 4" descr="D:\1变色龙模板\2016.6\清新文艺花朵通用汇报模板\14.png"/>
          <p:cNvPicPr>
            <a:picLocks noChangeAspect="1" noChangeArrowheads="1"/>
          </p:cNvPicPr>
          <p:nvPr/>
        </p:nvPicPr>
        <p:blipFill>
          <a:blip r:embed="rId6" cstate="print"/>
          <a:srcRect/>
          <a:stretch>
            <a:fillRect/>
          </a:stretch>
        </p:blipFill>
        <p:spPr bwMode="auto">
          <a:xfrm>
            <a:off x="942815" y="1558033"/>
            <a:ext cx="3076420" cy="2093837"/>
          </a:xfrm>
          <a:prstGeom prst="rect">
            <a:avLst/>
          </a:prstGeom>
          <a:noFill/>
        </p:spPr>
      </p:pic>
      <p:grpSp>
        <p:nvGrpSpPr>
          <p:cNvPr id="61" name="组合 1"/>
          <p:cNvGrpSpPr/>
          <p:nvPr/>
        </p:nvGrpSpPr>
        <p:grpSpPr>
          <a:xfrm>
            <a:off x="1212667" y="1189243"/>
            <a:ext cx="1987041" cy="2765014"/>
            <a:chOff x="225017" y="203200"/>
            <a:chExt cx="8693542" cy="4733664"/>
          </a:xfrm>
        </p:grpSpPr>
        <p:sp>
          <p:nvSpPr>
            <p:cNvPr id="1048599" name="淘宝店chenying0907 2"/>
            <p:cNvSpPr/>
            <p:nvPr/>
          </p:nvSpPr>
          <p:spPr>
            <a:xfrm>
              <a:off x="225017" y="203200"/>
              <a:ext cx="8693542" cy="4733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0" name="淘宝店chenying0907 3"/>
            <p:cNvSpPr/>
            <p:nvPr/>
          </p:nvSpPr>
          <p:spPr>
            <a:xfrm>
              <a:off x="538757" y="334208"/>
              <a:ext cx="8059872" cy="4464399"/>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01" name="Rectangle 18"/>
          <p:cNvSpPr>
            <a:spLocks noChangeArrowheads="1"/>
          </p:cNvSpPr>
          <p:nvPr/>
        </p:nvSpPr>
        <p:spPr bwMode="auto">
          <a:xfrm>
            <a:off x="1605477" y="1389976"/>
            <a:ext cx="800101" cy="2189886"/>
          </a:xfrm>
          <a:prstGeom prst="rect">
            <a:avLst/>
          </a:prstGeom>
          <a:noFill/>
          <a:ln>
            <a:noFill/>
          </a:ln>
        </p:spPr>
        <p:txBody>
          <a:bodyPr vert="eaVert" wrap="square" lIns="0" tIns="0" rIns="0" bIns="0">
            <a:spAutoFit/>
          </a:bodyPr>
          <a:lstStyle/>
          <a:p>
            <a:pPr algn="ctr" fontAlgn="base">
              <a:spcBef>
                <a:spcPct val="0"/>
              </a:spcBef>
              <a:spcAft>
                <a:spcPct val="0"/>
              </a:spcAft>
            </a:pPr>
            <a:r>
              <a:rPr lang="zh-CN" altLang="en-US" sz="5400" b="1" dirty="0" smtClean="0">
                <a:solidFill>
                  <a:schemeClr val="bg1"/>
                </a:solidFill>
                <a:latin typeface="华文中宋" pitchFamily="2" charset="-122"/>
                <a:ea typeface="华文中宋" pitchFamily="2" charset="-122"/>
                <a:cs typeface="宋体" pitchFamily="2" charset="-122"/>
              </a:rPr>
              <a:t>目 录</a:t>
            </a:r>
            <a:endParaRPr lang="en-US" altLang="zh-CN" sz="5400" b="1" dirty="0">
              <a:solidFill>
                <a:schemeClr val="bg1"/>
              </a:solidFill>
              <a:latin typeface="华文中宋" pitchFamily="2" charset="-122"/>
              <a:ea typeface="华文中宋" pitchFamily="2" charset="-122"/>
              <a:cs typeface="宋体" pitchFamily="2" charset="-122"/>
            </a:endParaRPr>
          </a:p>
        </p:txBody>
      </p:sp>
      <p:sp>
        <p:nvSpPr>
          <p:cNvPr id="1048602" name="Rectangle 18"/>
          <p:cNvSpPr>
            <a:spLocks noChangeArrowheads="1"/>
          </p:cNvSpPr>
          <p:nvPr/>
        </p:nvSpPr>
        <p:spPr bwMode="auto">
          <a:xfrm>
            <a:off x="2525697" y="1653777"/>
            <a:ext cx="184666" cy="1748178"/>
          </a:xfrm>
          <a:prstGeom prst="rect">
            <a:avLst/>
          </a:prstGeom>
          <a:noFill/>
          <a:ln>
            <a:noFill/>
          </a:ln>
        </p:spPr>
        <p:txBody>
          <a:bodyPr vert="eaVert" wrap="square" lIns="0" tIns="0" rIns="0" bIns="0">
            <a:spAutoFit/>
          </a:bodyPr>
          <a:lstStyle/>
          <a:p>
            <a:pPr algn="dist" fontAlgn="base">
              <a:spcBef>
                <a:spcPct val="0"/>
              </a:spcBef>
              <a:spcAft>
                <a:spcPct val="0"/>
              </a:spcAft>
            </a:pPr>
            <a:r>
              <a:rPr lang="en-US" altLang="zh-CN" sz="1200" dirty="0" smtClean="0">
                <a:solidFill>
                  <a:schemeClr val="bg1"/>
                </a:solidFill>
                <a:latin typeface="+mn-ea"/>
                <a:cs typeface="宋体" pitchFamily="2" charset="-122"/>
              </a:rPr>
              <a:t>CONTENTS</a:t>
            </a:r>
            <a:endParaRPr lang="en-US" altLang="zh-CN" sz="1200" dirty="0">
              <a:solidFill>
                <a:schemeClr val="bg1"/>
              </a:solidFill>
              <a:latin typeface="+mn-ea"/>
              <a:cs typeface="宋体" pitchFamily="2" charset="-122"/>
            </a:endParaRPr>
          </a:p>
        </p:txBody>
      </p:sp>
      <p:sp>
        <p:nvSpPr>
          <p:cNvPr id="1048603" name="Line 21"/>
          <p:cNvSpPr>
            <a:spLocks noChangeShapeType="1"/>
          </p:cNvSpPr>
          <p:nvPr/>
        </p:nvSpPr>
        <p:spPr bwMode="auto">
          <a:xfrm>
            <a:off x="2405577" y="1653778"/>
            <a:ext cx="0" cy="1748177"/>
          </a:xfrm>
          <a:prstGeom prst="line">
            <a:avLst/>
          </a:prstGeom>
          <a:noFill/>
          <a:ln w="6350">
            <a:solidFill>
              <a:schemeClr val="bg1"/>
            </a:solidFill>
            <a:round/>
            <a:headEnd/>
            <a:tailEnd/>
          </a:ln>
          <a:effectLst/>
        </p:spPr>
        <p:txBody>
          <a:bodyPr/>
          <a:lstStyle/>
          <a:p>
            <a:pPr fontAlgn="base">
              <a:spcBef>
                <a:spcPct val="0"/>
              </a:spcBef>
              <a:spcAft>
                <a:spcPct val="0"/>
              </a:spcAft>
            </a:pPr>
            <a:endParaRPr lang="zh-CN" altLang="en-US">
              <a:ln>
                <a:solidFill>
                  <a:schemeClr val="tx1">
                    <a:lumMod val="60000"/>
                    <a:lumOff val="40000"/>
                  </a:schemeClr>
                </a:solidFill>
              </a:ln>
              <a:solidFill>
                <a:schemeClr val="bg1"/>
              </a:solidFill>
              <a:latin typeface="Arial" pitchFamily="34" charset="0"/>
            </a:endParaRPr>
          </a:p>
        </p:txBody>
      </p:sp>
      <p:pic>
        <p:nvPicPr>
          <p:cNvPr id="2097166" name="Picture 2" descr="D:\1变色龙模板\2016.6\清新文艺花朵通用汇报模板\12.png"/>
          <p:cNvPicPr>
            <a:picLocks noChangeAspect="1" noChangeArrowheads="1"/>
          </p:cNvPicPr>
          <p:nvPr/>
        </p:nvPicPr>
        <p:blipFill>
          <a:blip r:embed="rId7" cstate="print"/>
          <a:srcRect/>
          <a:stretch>
            <a:fillRect/>
          </a:stretch>
        </p:blipFill>
        <p:spPr bwMode="auto">
          <a:xfrm rot="2265788">
            <a:off x="1912112" y="2862602"/>
            <a:ext cx="1913998" cy="1697189"/>
          </a:xfrm>
          <a:prstGeom prst="rect">
            <a:avLst/>
          </a:prstGeom>
          <a:noFill/>
          <a:effectLst>
            <a:outerShdw blurRad="254000" dist="63500" dir="12180000" algn="tl" rotWithShape="0">
              <a:schemeClr val="tx2">
                <a:lumMod val="50000"/>
                <a:lumOff val="50000"/>
                <a:alpha val="20000"/>
              </a:schemeClr>
            </a:outerShdw>
          </a:effectLst>
        </p:spPr>
      </p:pic>
      <p:pic>
        <p:nvPicPr>
          <p:cNvPr id="2097167" name="Picture 5" descr="D:\1变色龙模板\2016.6\清新文艺花朵通用汇报模板\15.png"/>
          <p:cNvPicPr>
            <a:picLocks noChangeAspect="1" noChangeArrowheads="1"/>
          </p:cNvPicPr>
          <p:nvPr/>
        </p:nvPicPr>
        <p:blipFill>
          <a:blip r:embed="rId4" cstate="print"/>
          <a:srcRect/>
          <a:stretch>
            <a:fillRect/>
          </a:stretch>
        </p:blipFill>
        <p:spPr bwMode="auto">
          <a:xfrm>
            <a:off x="729070" y="2931790"/>
            <a:ext cx="1526456" cy="1440160"/>
          </a:xfrm>
          <a:prstGeom prst="rect">
            <a:avLst/>
          </a:prstGeom>
          <a:noFill/>
        </p:spPr>
      </p:pic>
      <p:pic>
        <p:nvPicPr>
          <p:cNvPr id="2097168" name="Picture 7" descr="D:\1变色龙模板\2016.6\清新文艺花朵通用汇报模板\11.png"/>
          <p:cNvPicPr>
            <a:picLocks noChangeAspect="1" noChangeArrowheads="1"/>
          </p:cNvPicPr>
          <p:nvPr/>
        </p:nvPicPr>
        <p:blipFill>
          <a:blip r:embed="rId8" cstate="print"/>
          <a:srcRect/>
          <a:stretch>
            <a:fillRect/>
          </a:stretch>
        </p:blipFill>
        <p:spPr bwMode="auto">
          <a:xfrm>
            <a:off x="729070" y="3180871"/>
            <a:ext cx="1163845" cy="1219381"/>
          </a:xfrm>
          <a:prstGeom prst="rect">
            <a:avLst/>
          </a:prstGeom>
          <a:noFill/>
          <a:effectLst>
            <a:outerShdw blurRad="254000" dist="63500" dir="12180000" algn="tl" rotWithShape="0">
              <a:schemeClr val="tx2">
                <a:lumMod val="50000"/>
                <a:lumOff val="50000"/>
                <a:alpha val="20000"/>
              </a:schemeClr>
            </a:outerShdw>
          </a:effectLst>
        </p:spPr>
      </p:pic>
      <p:sp>
        <p:nvSpPr>
          <p:cNvPr id="1048604" name="Rectangle 39"/>
          <p:cNvSpPr>
            <a:spLocks noChangeArrowheads="1"/>
          </p:cNvSpPr>
          <p:nvPr/>
        </p:nvSpPr>
        <p:spPr bwMode="auto">
          <a:xfrm>
            <a:off x="5392950" y="785605"/>
            <a:ext cx="3024336" cy="307777"/>
          </a:xfrm>
          <a:prstGeom prst="rect">
            <a:avLst/>
          </a:prstGeom>
          <a:noFill/>
          <a:ln>
            <a:noFill/>
          </a:ln>
        </p:spPr>
        <p:txBody>
          <a:bodyPr wrap="square" lIns="0" tIns="0" rIns="0" bIns="0">
            <a:spAutoFit/>
          </a:bodyPr>
          <a:lstStyle/>
          <a:p>
            <a:pPr>
              <a:buFont typeface="Arial" pitchFamily="34" charset="0"/>
              <a:buNone/>
            </a:pPr>
            <a:r>
              <a:rPr lang="en-US" altLang="zh-CN" sz="2000" dirty="0" smtClean="0">
                <a:solidFill>
                  <a:schemeClr val="accent3"/>
                </a:solidFill>
                <a:latin typeface="华文中宋" pitchFamily="2" charset="-122"/>
                <a:ea typeface="华文中宋" pitchFamily="2" charset="-122"/>
              </a:rPr>
              <a:t>Introduction</a:t>
            </a:r>
            <a:endParaRPr lang="en-US" altLang="zh-CN" sz="2000" dirty="0">
              <a:solidFill>
                <a:schemeClr val="accent3"/>
              </a:solidFill>
              <a:latin typeface="华文中宋" pitchFamily="2" charset="-122"/>
              <a:ea typeface="华文中宋" pitchFamily="2" charset="-122"/>
            </a:endParaRPr>
          </a:p>
        </p:txBody>
      </p:sp>
      <p:grpSp>
        <p:nvGrpSpPr>
          <p:cNvPr id="62" name="组合 11"/>
          <p:cNvGrpSpPr/>
          <p:nvPr/>
        </p:nvGrpSpPr>
        <p:grpSpPr>
          <a:xfrm>
            <a:off x="4947464" y="785605"/>
            <a:ext cx="257184" cy="257184"/>
            <a:chOff x="4923349" y="1475317"/>
            <a:chExt cx="305414" cy="305414"/>
          </a:xfrm>
        </p:grpSpPr>
        <p:sp>
          <p:nvSpPr>
            <p:cNvPr id="1048605" name="椭圆 10"/>
            <p:cNvSpPr/>
            <p:nvPr/>
          </p:nvSpPr>
          <p:spPr>
            <a:xfrm>
              <a:off x="4923349" y="1475317"/>
              <a:ext cx="305414" cy="305414"/>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6" name="椭圆 22"/>
            <p:cNvSpPr/>
            <p:nvPr/>
          </p:nvSpPr>
          <p:spPr>
            <a:xfrm>
              <a:off x="5008132" y="1560100"/>
              <a:ext cx="135848" cy="135848"/>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07" name="Rectangle 39"/>
          <p:cNvSpPr>
            <a:spLocks noChangeArrowheads="1"/>
          </p:cNvSpPr>
          <p:nvPr/>
        </p:nvSpPr>
        <p:spPr bwMode="auto">
          <a:xfrm>
            <a:off x="5392950" y="1614020"/>
            <a:ext cx="3024336" cy="307777"/>
          </a:xfrm>
          <a:prstGeom prst="rect">
            <a:avLst/>
          </a:prstGeom>
          <a:noFill/>
          <a:ln>
            <a:noFill/>
          </a:ln>
        </p:spPr>
        <p:txBody>
          <a:bodyPr wrap="square" lIns="0" tIns="0" rIns="0" bIns="0">
            <a:spAutoFit/>
          </a:bodyPr>
          <a:lstStyle/>
          <a:p>
            <a:pPr>
              <a:buFont typeface="Arial" pitchFamily="34" charset="0"/>
              <a:buNone/>
            </a:pPr>
            <a:r>
              <a:rPr lang="en-US" altLang="zh-CN" sz="2000" dirty="0" smtClean="0">
                <a:solidFill>
                  <a:schemeClr val="accent3"/>
                </a:solidFill>
                <a:latin typeface="华文中宋" pitchFamily="2" charset="-122"/>
                <a:ea typeface="华文中宋" pitchFamily="2" charset="-122"/>
              </a:rPr>
              <a:t>Course Content </a:t>
            </a:r>
            <a:endParaRPr lang="en-US" altLang="zh-CN" sz="2000" dirty="0">
              <a:solidFill>
                <a:schemeClr val="accent3"/>
              </a:solidFill>
              <a:latin typeface="华文中宋" pitchFamily="2" charset="-122"/>
              <a:ea typeface="华文中宋" pitchFamily="2" charset="-122"/>
            </a:endParaRPr>
          </a:p>
        </p:txBody>
      </p:sp>
      <p:grpSp>
        <p:nvGrpSpPr>
          <p:cNvPr id="63" name="组合 26"/>
          <p:cNvGrpSpPr/>
          <p:nvPr/>
        </p:nvGrpSpPr>
        <p:grpSpPr>
          <a:xfrm>
            <a:off x="4947464" y="1614020"/>
            <a:ext cx="257184" cy="257184"/>
            <a:chOff x="4923349" y="1475317"/>
            <a:chExt cx="305414" cy="305414"/>
          </a:xfrm>
        </p:grpSpPr>
        <p:sp>
          <p:nvSpPr>
            <p:cNvPr id="1048608" name="椭圆 27"/>
            <p:cNvSpPr/>
            <p:nvPr/>
          </p:nvSpPr>
          <p:spPr>
            <a:xfrm>
              <a:off x="4923349" y="1475317"/>
              <a:ext cx="305414" cy="305414"/>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9" name="椭圆 28"/>
            <p:cNvSpPr/>
            <p:nvPr/>
          </p:nvSpPr>
          <p:spPr>
            <a:xfrm>
              <a:off x="5008132" y="1560100"/>
              <a:ext cx="135848" cy="135848"/>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10" name="Rectangle 39"/>
          <p:cNvSpPr>
            <a:spLocks noChangeArrowheads="1"/>
          </p:cNvSpPr>
          <p:nvPr/>
        </p:nvSpPr>
        <p:spPr bwMode="auto">
          <a:xfrm>
            <a:off x="5392950" y="2444198"/>
            <a:ext cx="3024336" cy="307777"/>
          </a:xfrm>
          <a:prstGeom prst="rect">
            <a:avLst/>
          </a:prstGeom>
          <a:noFill/>
          <a:ln>
            <a:noFill/>
          </a:ln>
        </p:spPr>
        <p:txBody>
          <a:bodyPr wrap="square" lIns="0" tIns="0" rIns="0" bIns="0">
            <a:spAutoFit/>
          </a:bodyPr>
          <a:lstStyle/>
          <a:p>
            <a:pPr>
              <a:buFont typeface="Arial" pitchFamily="34" charset="0"/>
              <a:buNone/>
            </a:pPr>
            <a:r>
              <a:rPr lang="en-US" altLang="zh-CN" sz="2000" dirty="0" smtClean="0">
                <a:solidFill>
                  <a:schemeClr val="accent3"/>
                </a:solidFill>
                <a:latin typeface="华文中宋" pitchFamily="2" charset="-122"/>
                <a:ea typeface="华文中宋" pitchFamily="2" charset="-122"/>
              </a:rPr>
              <a:t>Learning Experience</a:t>
            </a:r>
            <a:endParaRPr lang="en-US" altLang="zh-CN" sz="2000" dirty="0">
              <a:solidFill>
                <a:schemeClr val="accent3"/>
              </a:solidFill>
              <a:latin typeface="华文中宋" pitchFamily="2" charset="-122"/>
              <a:ea typeface="华文中宋" pitchFamily="2" charset="-122"/>
            </a:endParaRPr>
          </a:p>
        </p:txBody>
      </p:sp>
      <p:grpSp>
        <p:nvGrpSpPr>
          <p:cNvPr id="64" name="组合 31"/>
          <p:cNvGrpSpPr/>
          <p:nvPr/>
        </p:nvGrpSpPr>
        <p:grpSpPr>
          <a:xfrm>
            <a:off x="4947464" y="2444198"/>
            <a:ext cx="257184" cy="257184"/>
            <a:chOff x="4923349" y="1475317"/>
            <a:chExt cx="305414" cy="305414"/>
          </a:xfrm>
        </p:grpSpPr>
        <p:sp>
          <p:nvSpPr>
            <p:cNvPr id="1048611" name="椭圆 32"/>
            <p:cNvSpPr/>
            <p:nvPr/>
          </p:nvSpPr>
          <p:spPr>
            <a:xfrm>
              <a:off x="4923349" y="1475317"/>
              <a:ext cx="305414" cy="305414"/>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2" name="椭圆 33"/>
            <p:cNvSpPr/>
            <p:nvPr/>
          </p:nvSpPr>
          <p:spPr>
            <a:xfrm>
              <a:off x="5008132" y="1560100"/>
              <a:ext cx="135848" cy="135848"/>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13" name="Rectangle 39"/>
          <p:cNvSpPr>
            <a:spLocks noChangeArrowheads="1"/>
          </p:cNvSpPr>
          <p:nvPr/>
        </p:nvSpPr>
        <p:spPr bwMode="auto">
          <a:xfrm>
            <a:off x="5364088" y="3277485"/>
            <a:ext cx="3024336" cy="307777"/>
          </a:xfrm>
          <a:prstGeom prst="rect">
            <a:avLst/>
          </a:prstGeom>
          <a:noFill/>
          <a:ln>
            <a:noFill/>
          </a:ln>
        </p:spPr>
        <p:txBody>
          <a:bodyPr wrap="square" lIns="0" tIns="0" rIns="0" bIns="0">
            <a:spAutoFit/>
          </a:bodyPr>
          <a:lstStyle/>
          <a:p>
            <a:pPr>
              <a:buFont typeface="Arial" pitchFamily="34" charset="0"/>
              <a:buNone/>
            </a:pPr>
            <a:r>
              <a:rPr lang="en-US" altLang="zh-CN" sz="2000" dirty="0" smtClean="0">
                <a:solidFill>
                  <a:schemeClr val="accent3"/>
                </a:solidFill>
                <a:latin typeface="华文中宋" pitchFamily="2" charset="-122"/>
                <a:ea typeface="华文中宋" pitchFamily="2" charset="-122"/>
              </a:rPr>
              <a:t>Practice</a:t>
            </a:r>
            <a:endParaRPr lang="en-US" altLang="zh-CN" sz="2000" dirty="0">
              <a:solidFill>
                <a:schemeClr val="accent3"/>
              </a:solidFill>
              <a:latin typeface="华文中宋" pitchFamily="2" charset="-122"/>
              <a:ea typeface="华文中宋" pitchFamily="2" charset="-122"/>
            </a:endParaRPr>
          </a:p>
        </p:txBody>
      </p:sp>
      <p:grpSp>
        <p:nvGrpSpPr>
          <p:cNvPr id="65" name="组合 36"/>
          <p:cNvGrpSpPr/>
          <p:nvPr/>
        </p:nvGrpSpPr>
        <p:grpSpPr>
          <a:xfrm>
            <a:off x="4947464" y="3272613"/>
            <a:ext cx="257184" cy="257184"/>
            <a:chOff x="4923349" y="1475317"/>
            <a:chExt cx="305414" cy="305414"/>
          </a:xfrm>
        </p:grpSpPr>
        <p:sp>
          <p:nvSpPr>
            <p:cNvPr id="1048614" name="椭圆 37"/>
            <p:cNvSpPr/>
            <p:nvPr/>
          </p:nvSpPr>
          <p:spPr>
            <a:xfrm>
              <a:off x="4923349" y="1475317"/>
              <a:ext cx="305414" cy="305414"/>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5" name="椭圆 38"/>
            <p:cNvSpPr/>
            <p:nvPr/>
          </p:nvSpPr>
          <p:spPr>
            <a:xfrm>
              <a:off x="5008132" y="1560100"/>
              <a:ext cx="135848" cy="135848"/>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1000" fill="hold"/>
                                        <p:tgtEl>
                                          <p:spTgt spid="61"/>
                                        </p:tgtEl>
                                        <p:attrNameLst>
                                          <p:attrName>ppt_w</p:attrName>
                                        </p:attrNameLst>
                                      </p:cBhvr>
                                      <p:tavLst>
                                        <p:tav tm="0">
                                          <p:val>
                                            <p:fltVal val="0"/>
                                          </p:val>
                                        </p:tav>
                                        <p:tav tm="100000">
                                          <p:val>
                                            <p:strVal val="#ppt_w"/>
                                          </p:val>
                                        </p:tav>
                                      </p:tavLst>
                                    </p:anim>
                                    <p:anim calcmode="lin" valueType="num">
                                      <p:cBhvr>
                                        <p:cTn id="8" dur="1000" fill="hold"/>
                                        <p:tgtEl>
                                          <p:spTgt spid="61"/>
                                        </p:tgtEl>
                                        <p:attrNameLst>
                                          <p:attrName>ppt_h</p:attrName>
                                        </p:attrNameLst>
                                      </p:cBhvr>
                                      <p:tavLst>
                                        <p:tav tm="0">
                                          <p:val>
                                            <p:fltVal val="0"/>
                                          </p:val>
                                        </p:tav>
                                        <p:tav tm="100000">
                                          <p:val>
                                            <p:strVal val="#ppt_h"/>
                                          </p:val>
                                        </p:tav>
                                      </p:tavLst>
                                    </p:anim>
                                    <p:animEffect transition="in" filter="fade">
                                      <p:cBhvr>
                                        <p:cTn id="9" dur="1000"/>
                                        <p:tgtEl>
                                          <p:spTgt spid="61"/>
                                        </p:tgtEl>
                                      </p:cBhvr>
                                    </p:animEffect>
                                  </p:childTnLst>
                                </p:cTn>
                              </p:par>
                              <p:par>
                                <p:cTn id="10" presetID="10" presetClass="entr" presetSubtype="0" fill="hold" nodeType="withEffect">
                                  <p:stCondLst>
                                    <p:cond delay="900"/>
                                  </p:stCondLst>
                                  <p:childTnLst>
                                    <p:set>
                                      <p:cBhvr>
                                        <p:cTn id="11" dur="1" fill="hold">
                                          <p:stCondLst>
                                            <p:cond delay="0"/>
                                          </p:stCondLst>
                                        </p:cTn>
                                        <p:tgtEl>
                                          <p:spTgt spid="2097162"/>
                                        </p:tgtEl>
                                        <p:attrNameLst>
                                          <p:attrName>style.visibility</p:attrName>
                                        </p:attrNameLst>
                                      </p:cBhvr>
                                      <p:to>
                                        <p:strVal val="visible"/>
                                      </p:to>
                                    </p:set>
                                    <p:animEffect transition="in" filter="fade">
                                      <p:cBhvr>
                                        <p:cTn id="12" dur="750"/>
                                        <p:tgtEl>
                                          <p:spTgt spid="2097162"/>
                                        </p:tgtEl>
                                      </p:cBhvr>
                                    </p:animEffect>
                                  </p:childTnLst>
                                </p:cTn>
                              </p:par>
                              <p:par>
                                <p:cTn id="13" presetID="10" presetClass="entr" presetSubtype="0" fill="hold" nodeType="withEffect">
                                  <p:stCondLst>
                                    <p:cond delay="700"/>
                                  </p:stCondLst>
                                  <p:childTnLst>
                                    <p:set>
                                      <p:cBhvr>
                                        <p:cTn id="14" dur="1" fill="hold">
                                          <p:stCondLst>
                                            <p:cond delay="0"/>
                                          </p:stCondLst>
                                        </p:cTn>
                                        <p:tgtEl>
                                          <p:spTgt spid="2097163"/>
                                        </p:tgtEl>
                                        <p:attrNameLst>
                                          <p:attrName>style.visibility</p:attrName>
                                        </p:attrNameLst>
                                      </p:cBhvr>
                                      <p:to>
                                        <p:strVal val="visible"/>
                                      </p:to>
                                    </p:set>
                                    <p:animEffect transition="in" filter="fade">
                                      <p:cBhvr>
                                        <p:cTn id="15" dur="750"/>
                                        <p:tgtEl>
                                          <p:spTgt spid="2097163"/>
                                        </p:tgtEl>
                                      </p:cBhvr>
                                    </p:animEffect>
                                  </p:childTnLst>
                                </p:cTn>
                              </p:par>
                              <p:par>
                                <p:cTn id="16" presetID="10" presetClass="entr" presetSubtype="0" fill="hold" nodeType="withEffect">
                                  <p:stCondLst>
                                    <p:cond delay="500"/>
                                  </p:stCondLst>
                                  <p:childTnLst>
                                    <p:set>
                                      <p:cBhvr>
                                        <p:cTn id="17" dur="1" fill="hold">
                                          <p:stCondLst>
                                            <p:cond delay="0"/>
                                          </p:stCondLst>
                                        </p:cTn>
                                        <p:tgtEl>
                                          <p:spTgt spid="2097165"/>
                                        </p:tgtEl>
                                        <p:attrNameLst>
                                          <p:attrName>style.visibility</p:attrName>
                                        </p:attrNameLst>
                                      </p:cBhvr>
                                      <p:to>
                                        <p:strVal val="visible"/>
                                      </p:to>
                                    </p:set>
                                    <p:animEffect transition="in" filter="fade">
                                      <p:cBhvr>
                                        <p:cTn id="18" dur="750"/>
                                        <p:tgtEl>
                                          <p:spTgt spid="2097165"/>
                                        </p:tgtEl>
                                      </p:cBhvr>
                                    </p:animEffect>
                                  </p:childTnLst>
                                </p:cTn>
                              </p:par>
                              <p:par>
                                <p:cTn id="19" presetID="10" presetClass="entr" presetSubtype="0" fill="hold" nodeType="withEffect">
                                  <p:stCondLst>
                                    <p:cond delay="700"/>
                                  </p:stCondLst>
                                  <p:childTnLst>
                                    <p:set>
                                      <p:cBhvr>
                                        <p:cTn id="20" dur="1" fill="hold">
                                          <p:stCondLst>
                                            <p:cond delay="0"/>
                                          </p:stCondLst>
                                        </p:cTn>
                                        <p:tgtEl>
                                          <p:spTgt spid="2097166"/>
                                        </p:tgtEl>
                                        <p:attrNameLst>
                                          <p:attrName>style.visibility</p:attrName>
                                        </p:attrNameLst>
                                      </p:cBhvr>
                                      <p:to>
                                        <p:strVal val="visible"/>
                                      </p:to>
                                    </p:set>
                                    <p:animEffect transition="in" filter="fade">
                                      <p:cBhvr>
                                        <p:cTn id="21" dur="750"/>
                                        <p:tgtEl>
                                          <p:spTgt spid="2097166"/>
                                        </p:tgtEl>
                                      </p:cBhvr>
                                    </p:animEffect>
                                  </p:childTnLst>
                                </p:cTn>
                              </p:par>
                              <p:par>
                                <p:cTn id="22" presetID="10" presetClass="entr" presetSubtype="0" fill="hold" nodeType="withEffect">
                                  <p:stCondLst>
                                    <p:cond delay="600"/>
                                  </p:stCondLst>
                                  <p:childTnLst>
                                    <p:set>
                                      <p:cBhvr>
                                        <p:cTn id="23" dur="1" fill="hold">
                                          <p:stCondLst>
                                            <p:cond delay="0"/>
                                          </p:stCondLst>
                                        </p:cTn>
                                        <p:tgtEl>
                                          <p:spTgt spid="2097167"/>
                                        </p:tgtEl>
                                        <p:attrNameLst>
                                          <p:attrName>style.visibility</p:attrName>
                                        </p:attrNameLst>
                                      </p:cBhvr>
                                      <p:to>
                                        <p:strVal val="visible"/>
                                      </p:to>
                                    </p:set>
                                    <p:animEffect transition="in" filter="fade">
                                      <p:cBhvr>
                                        <p:cTn id="24" dur="750"/>
                                        <p:tgtEl>
                                          <p:spTgt spid="2097167"/>
                                        </p:tgtEl>
                                      </p:cBhvr>
                                    </p:animEffect>
                                  </p:childTnLst>
                                </p:cTn>
                              </p:par>
                              <p:par>
                                <p:cTn id="25" presetID="10" presetClass="entr" presetSubtype="0" fill="hold" nodeType="withEffect">
                                  <p:stCondLst>
                                    <p:cond delay="900"/>
                                  </p:stCondLst>
                                  <p:childTnLst>
                                    <p:set>
                                      <p:cBhvr>
                                        <p:cTn id="26" dur="1" fill="hold">
                                          <p:stCondLst>
                                            <p:cond delay="0"/>
                                          </p:stCondLst>
                                        </p:cTn>
                                        <p:tgtEl>
                                          <p:spTgt spid="2097164"/>
                                        </p:tgtEl>
                                        <p:attrNameLst>
                                          <p:attrName>style.visibility</p:attrName>
                                        </p:attrNameLst>
                                      </p:cBhvr>
                                      <p:to>
                                        <p:strVal val="visible"/>
                                      </p:to>
                                    </p:set>
                                    <p:animEffect transition="in" filter="fade">
                                      <p:cBhvr>
                                        <p:cTn id="27" dur="750"/>
                                        <p:tgtEl>
                                          <p:spTgt spid="2097164"/>
                                        </p:tgtEl>
                                      </p:cBhvr>
                                    </p:animEffect>
                                  </p:childTnLst>
                                </p:cTn>
                              </p:par>
                              <p:par>
                                <p:cTn id="28" presetID="10" presetClass="entr" presetSubtype="0" fill="hold" nodeType="withEffect">
                                  <p:stCondLst>
                                    <p:cond delay="400"/>
                                  </p:stCondLst>
                                  <p:childTnLst>
                                    <p:set>
                                      <p:cBhvr>
                                        <p:cTn id="29" dur="1" fill="hold">
                                          <p:stCondLst>
                                            <p:cond delay="0"/>
                                          </p:stCondLst>
                                        </p:cTn>
                                        <p:tgtEl>
                                          <p:spTgt spid="2097168"/>
                                        </p:tgtEl>
                                        <p:attrNameLst>
                                          <p:attrName>style.visibility</p:attrName>
                                        </p:attrNameLst>
                                      </p:cBhvr>
                                      <p:to>
                                        <p:strVal val="visible"/>
                                      </p:to>
                                    </p:set>
                                    <p:animEffect transition="in" filter="fade">
                                      <p:cBhvr>
                                        <p:cTn id="30" dur="750"/>
                                        <p:tgtEl>
                                          <p:spTgt spid="2097168"/>
                                        </p:tgtEl>
                                      </p:cBhvr>
                                    </p:animEffect>
                                  </p:childTnLst>
                                </p:cTn>
                              </p:par>
                              <p:par>
                                <p:cTn id="31" presetID="47" presetClass="entr" presetSubtype="0" fill="hold" grpId="0" nodeType="withEffect">
                                  <p:stCondLst>
                                    <p:cond delay="400"/>
                                  </p:stCondLst>
                                  <p:childTnLst>
                                    <p:set>
                                      <p:cBhvr>
                                        <p:cTn id="32" dur="1" fill="hold">
                                          <p:stCondLst>
                                            <p:cond delay="0"/>
                                          </p:stCondLst>
                                        </p:cTn>
                                        <p:tgtEl>
                                          <p:spTgt spid="1048601"/>
                                        </p:tgtEl>
                                        <p:attrNameLst>
                                          <p:attrName>style.visibility</p:attrName>
                                        </p:attrNameLst>
                                      </p:cBhvr>
                                      <p:to>
                                        <p:strVal val="visible"/>
                                      </p:to>
                                    </p:set>
                                    <p:animEffect transition="in" filter="fade">
                                      <p:cBhvr>
                                        <p:cTn id="33" dur="750"/>
                                        <p:tgtEl>
                                          <p:spTgt spid="1048601"/>
                                        </p:tgtEl>
                                      </p:cBhvr>
                                    </p:animEffect>
                                    <p:anim calcmode="lin" valueType="num">
                                      <p:cBhvr>
                                        <p:cTn id="34" dur="750" fill="hold"/>
                                        <p:tgtEl>
                                          <p:spTgt spid="1048601"/>
                                        </p:tgtEl>
                                        <p:attrNameLst>
                                          <p:attrName>ppt_x</p:attrName>
                                        </p:attrNameLst>
                                      </p:cBhvr>
                                      <p:tavLst>
                                        <p:tav tm="0">
                                          <p:val>
                                            <p:strVal val="#ppt_x"/>
                                          </p:val>
                                        </p:tav>
                                        <p:tav tm="100000">
                                          <p:val>
                                            <p:strVal val="#ppt_x"/>
                                          </p:val>
                                        </p:tav>
                                      </p:tavLst>
                                    </p:anim>
                                    <p:anim calcmode="lin" valueType="num">
                                      <p:cBhvr>
                                        <p:cTn id="35" dur="750" fill="hold"/>
                                        <p:tgtEl>
                                          <p:spTgt spid="1048601"/>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400"/>
                                  </p:stCondLst>
                                  <p:childTnLst>
                                    <p:set>
                                      <p:cBhvr>
                                        <p:cTn id="37" dur="1" fill="hold">
                                          <p:stCondLst>
                                            <p:cond delay="0"/>
                                          </p:stCondLst>
                                        </p:cTn>
                                        <p:tgtEl>
                                          <p:spTgt spid="1048602"/>
                                        </p:tgtEl>
                                        <p:attrNameLst>
                                          <p:attrName>style.visibility</p:attrName>
                                        </p:attrNameLst>
                                      </p:cBhvr>
                                      <p:to>
                                        <p:strVal val="visible"/>
                                      </p:to>
                                    </p:set>
                                    <p:animEffect transition="in" filter="fade">
                                      <p:cBhvr>
                                        <p:cTn id="38" dur="750"/>
                                        <p:tgtEl>
                                          <p:spTgt spid="1048602"/>
                                        </p:tgtEl>
                                      </p:cBhvr>
                                    </p:animEffect>
                                    <p:anim calcmode="lin" valueType="num">
                                      <p:cBhvr>
                                        <p:cTn id="39" dur="750" fill="hold"/>
                                        <p:tgtEl>
                                          <p:spTgt spid="1048602"/>
                                        </p:tgtEl>
                                        <p:attrNameLst>
                                          <p:attrName>ppt_x</p:attrName>
                                        </p:attrNameLst>
                                      </p:cBhvr>
                                      <p:tavLst>
                                        <p:tav tm="0">
                                          <p:val>
                                            <p:strVal val="#ppt_x"/>
                                          </p:val>
                                        </p:tav>
                                        <p:tav tm="100000">
                                          <p:val>
                                            <p:strVal val="#ppt_x"/>
                                          </p:val>
                                        </p:tav>
                                      </p:tavLst>
                                    </p:anim>
                                    <p:anim calcmode="lin" valueType="num">
                                      <p:cBhvr>
                                        <p:cTn id="40" dur="750" fill="hold"/>
                                        <p:tgtEl>
                                          <p:spTgt spid="1048602"/>
                                        </p:tgtEl>
                                        <p:attrNameLst>
                                          <p:attrName>ppt_y</p:attrName>
                                        </p:attrNameLst>
                                      </p:cBhvr>
                                      <p:tavLst>
                                        <p:tav tm="0">
                                          <p:val>
                                            <p:strVal val="#ppt_y-.1"/>
                                          </p:val>
                                        </p:tav>
                                        <p:tav tm="100000">
                                          <p:val>
                                            <p:strVal val="#ppt_y"/>
                                          </p:val>
                                        </p:tav>
                                      </p:tavLst>
                                    </p:anim>
                                  </p:childTnLst>
                                </p:cTn>
                              </p:par>
                              <p:par>
                                <p:cTn id="41" presetID="16" presetClass="entr" presetSubtype="42" fill="hold" grpId="0" nodeType="withEffect">
                                  <p:stCondLst>
                                    <p:cond delay="1000"/>
                                  </p:stCondLst>
                                  <p:childTnLst>
                                    <p:set>
                                      <p:cBhvr>
                                        <p:cTn id="42" dur="1" fill="hold">
                                          <p:stCondLst>
                                            <p:cond delay="0"/>
                                          </p:stCondLst>
                                        </p:cTn>
                                        <p:tgtEl>
                                          <p:spTgt spid="1048603"/>
                                        </p:tgtEl>
                                        <p:attrNameLst>
                                          <p:attrName>style.visibility</p:attrName>
                                        </p:attrNameLst>
                                      </p:cBhvr>
                                      <p:to>
                                        <p:strVal val="visible"/>
                                      </p:to>
                                    </p:set>
                                    <p:animEffect transition="in" filter="barn(outHorizontal)">
                                      <p:cBhvr>
                                        <p:cTn id="43" dur="750"/>
                                        <p:tgtEl>
                                          <p:spTgt spid="1048603"/>
                                        </p:tgtEl>
                                      </p:cBhvr>
                                    </p:animEffect>
                                  </p:childTnLst>
                                </p:cTn>
                              </p:par>
                            </p:childTnLst>
                          </p:cTn>
                        </p:par>
                        <p:par>
                          <p:cTn id="44" fill="hold">
                            <p:stCondLst>
                              <p:cond delay="1750"/>
                            </p:stCondLst>
                            <p:childTnLst>
                              <p:par>
                                <p:cTn id="45" presetID="53" presetClass="entr" presetSubtype="16"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750" fill="hold"/>
                                        <p:tgtEl>
                                          <p:spTgt spid="62"/>
                                        </p:tgtEl>
                                        <p:attrNameLst>
                                          <p:attrName>ppt_w</p:attrName>
                                        </p:attrNameLst>
                                      </p:cBhvr>
                                      <p:tavLst>
                                        <p:tav tm="0">
                                          <p:val>
                                            <p:fltVal val="0"/>
                                          </p:val>
                                        </p:tav>
                                        <p:tav tm="100000">
                                          <p:val>
                                            <p:strVal val="#ppt_w"/>
                                          </p:val>
                                        </p:tav>
                                      </p:tavLst>
                                    </p:anim>
                                    <p:anim calcmode="lin" valueType="num">
                                      <p:cBhvr>
                                        <p:cTn id="48" dur="750" fill="hold"/>
                                        <p:tgtEl>
                                          <p:spTgt spid="62"/>
                                        </p:tgtEl>
                                        <p:attrNameLst>
                                          <p:attrName>ppt_h</p:attrName>
                                        </p:attrNameLst>
                                      </p:cBhvr>
                                      <p:tavLst>
                                        <p:tav tm="0">
                                          <p:val>
                                            <p:fltVal val="0"/>
                                          </p:val>
                                        </p:tav>
                                        <p:tav tm="100000">
                                          <p:val>
                                            <p:strVal val="#ppt_h"/>
                                          </p:val>
                                        </p:tav>
                                      </p:tavLst>
                                    </p:anim>
                                    <p:animEffect transition="in" filter="fade">
                                      <p:cBhvr>
                                        <p:cTn id="49" dur="750"/>
                                        <p:tgtEl>
                                          <p:spTgt spid="62"/>
                                        </p:tgtEl>
                                      </p:cBhvr>
                                    </p:animEffect>
                                  </p:childTnLst>
                                </p:cTn>
                              </p:par>
                            </p:childTnLst>
                          </p:cTn>
                        </p:par>
                        <p:par>
                          <p:cTn id="50" fill="hold">
                            <p:stCondLst>
                              <p:cond delay="2500"/>
                            </p:stCondLst>
                            <p:childTnLst>
                              <p:par>
                                <p:cTn id="51" presetID="47" presetClass="entr" presetSubtype="0" fill="hold" grpId="0" nodeType="afterEffect">
                                  <p:stCondLst>
                                    <p:cond delay="0"/>
                                  </p:stCondLst>
                                  <p:childTnLst>
                                    <p:set>
                                      <p:cBhvr>
                                        <p:cTn id="52" dur="1" fill="hold">
                                          <p:stCondLst>
                                            <p:cond delay="0"/>
                                          </p:stCondLst>
                                        </p:cTn>
                                        <p:tgtEl>
                                          <p:spTgt spid="1048604"/>
                                        </p:tgtEl>
                                        <p:attrNameLst>
                                          <p:attrName>style.visibility</p:attrName>
                                        </p:attrNameLst>
                                      </p:cBhvr>
                                      <p:to>
                                        <p:strVal val="visible"/>
                                      </p:to>
                                    </p:set>
                                    <p:animEffect transition="in" filter="fade">
                                      <p:cBhvr>
                                        <p:cTn id="53" dur="750"/>
                                        <p:tgtEl>
                                          <p:spTgt spid="1048604"/>
                                        </p:tgtEl>
                                      </p:cBhvr>
                                    </p:animEffect>
                                    <p:anim calcmode="lin" valueType="num">
                                      <p:cBhvr>
                                        <p:cTn id="54" dur="750" fill="hold"/>
                                        <p:tgtEl>
                                          <p:spTgt spid="1048604"/>
                                        </p:tgtEl>
                                        <p:attrNameLst>
                                          <p:attrName>ppt_x</p:attrName>
                                        </p:attrNameLst>
                                      </p:cBhvr>
                                      <p:tavLst>
                                        <p:tav tm="0">
                                          <p:val>
                                            <p:strVal val="#ppt_x"/>
                                          </p:val>
                                        </p:tav>
                                        <p:tav tm="100000">
                                          <p:val>
                                            <p:strVal val="#ppt_x"/>
                                          </p:val>
                                        </p:tav>
                                      </p:tavLst>
                                    </p:anim>
                                    <p:anim calcmode="lin" valueType="num">
                                      <p:cBhvr>
                                        <p:cTn id="55" dur="750" fill="hold"/>
                                        <p:tgtEl>
                                          <p:spTgt spid="1048604"/>
                                        </p:tgtEl>
                                        <p:attrNameLst>
                                          <p:attrName>ppt_y</p:attrName>
                                        </p:attrNameLst>
                                      </p:cBhvr>
                                      <p:tavLst>
                                        <p:tav tm="0">
                                          <p:val>
                                            <p:strVal val="#ppt_y-.1"/>
                                          </p:val>
                                        </p:tav>
                                        <p:tav tm="100000">
                                          <p:val>
                                            <p:strVal val="#ppt_y"/>
                                          </p:val>
                                        </p:tav>
                                      </p:tavLst>
                                    </p:anim>
                                  </p:childTnLst>
                                </p:cTn>
                              </p:par>
                            </p:childTnLst>
                          </p:cTn>
                        </p:par>
                        <p:par>
                          <p:cTn id="56" fill="hold">
                            <p:stCondLst>
                              <p:cond delay="3250"/>
                            </p:stCondLst>
                            <p:childTnLst>
                              <p:par>
                                <p:cTn id="57" presetID="53" presetClass="entr" presetSubtype="16" fill="hold" nodeType="after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p:cTn id="59" dur="750" fill="hold"/>
                                        <p:tgtEl>
                                          <p:spTgt spid="63"/>
                                        </p:tgtEl>
                                        <p:attrNameLst>
                                          <p:attrName>ppt_w</p:attrName>
                                        </p:attrNameLst>
                                      </p:cBhvr>
                                      <p:tavLst>
                                        <p:tav tm="0">
                                          <p:val>
                                            <p:fltVal val="0"/>
                                          </p:val>
                                        </p:tav>
                                        <p:tav tm="100000">
                                          <p:val>
                                            <p:strVal val="#ppt_w"/>
                                          </p:val>
                                        </p:tav>
                                      </p:tavLst>
                                    </p:anim>
                                    <p:anim calcmode="lin" valueType="num">
                                      <p:cBhvr>
                                        <p:cTn id="60" dur="750" fill="hold"/>
                                        <p:tgtEl>
                                          <p:spTgt spid="63"/>
                                        </p:tgtEl>
                                        <p:attrNameLst>
                                          <p:attrName>ppt_h</p:attrName>
                                        </p:attrNameLst>
                                      </p:cBhvr>
                                      <p:tavLst>
                                        <p:tav tm="0">
                                          <p:val>
                                            <p:fltVal val="0"/>
                                          </p:val>
                                        </p:tav>
                                        <p:tav tm="100000">
                                          <p:val>
                                            <p:strVal val="#ppt_h"/>
                                          </p:val>
                                        </p:tav>
                                      </p:tavLst>
                                    </p:anim>
                                    <p:animEffect transition="in" filter="fade">
                                      <p:cBhvr>
                                        <p:cTn id="61" dur="750"/>
                                        <p:tgtEl>
                                          <p:spTgt spid="63"/>
                                        </p:tgtEl>
                                      </p:cBhvr>
                                    </p:animEffect>
                                  </p:childTnLst>
                                </p:cTn>
                              </p:par>
                            </p:childTnLst>
                          </p:cTn>
                        </p:par>
                        <p:par>
                          <p:cTn id="62" fill="hold">
                            <p:stCondLst>
                              <p:cond delay="4000"/>
                            </p:stCondLst>
                            <p:childTnLst>
                              <p:par>
                                <p:cTn id="63" presetID="47" presetClass="entr" presetSubtype="0" fill="hold" grpId="0" nodeType="afterEffect">
                                  <p:stCondLst>
                                    <p:cond delay="0"/>
                                  </p:stCondLst>
                                  <p:childTnLst>
                                    <p:set>
                                      <p:cBhvr>
                                        <p:cTn id="64" dur="1" fill="hold">
                                          <p:stCondLst>
                                            <p:cond delay="0"/>
                                          </p:stCondLst>
                                        </p:cTn>
                                        <p:tgtEl>
                                          <p:spTgt spid="1048607"/>
                                        </p:tgtEl>
                                        <p:attrNameLst>
                                          <p:attrName>style.visibility</p:attrName>
                                        </p:attrNameLst>
                                      </p:cBhvr>
                                      <p:to>
                                        <p:strVal val="visible"/>
                                      </p:to>
                                    </p:set>
                                    <p:animEffect transition="in" filter="fade">
                                      <p:cBhvr>
                                        <p:cTn id="65" dur="750"/>
                                        <p:tgtEl>
                                          <p:spTgt spid="1048607"/>
                                        </p:tgtEl>
                                      </p:cBhvr>
                                    </p:animEffect>
                                    <p:anim calcmode="lin" valueType="num">
                                      <p:cBhvr>
                                        <p:cTn id="66" dur="750" fill="hold"/>
                                        <p:tgtEl>
                                          <p:spTgt spid="1048607"/>
                                        </p:tgtEl>
                                        <p:attrNameLst>
                                          <p:attrName>ppt_x</p:attrName>
                                        </p:attrNameLst>
                                      </p:cBhvr>
                                      <p:tavLst>
                                        <p:tav tm="0">
                                          <p:val>
                                            <p:strVal val="#ppt_x"/>
                                          </p:val>
                                        </p:tav>
                                        <p:tav tm="100000">
                                          <p:val>
                                            <p:strVal val="#ppt_x"/>
                                          </p:val>
                                        </p:tav>
                                      </p:tavLst>
                                    </p:anim>
                                    <p:anim calcmode="lin" valueType="num">
                                      <p:cBhvr>
                                        <p:cTn id="67" dur="750" fill="hold"/>
                                        <p:tgtEl>
                                          <p:spTgt spid="1048607"/>
                                        </p:tgtEl>
                                        <p:attrNameLst>
                                          <p:attrName>ppt_y</p:attrName>
                                        </p:attrNameLst>
                                      </p:cBhvr>
                                      <p:tavLst>
                                        <p:tav tm="0">
                                          <p:val>
                                            <p:strVal val="#ppt_y-.1"/>
                                          </p:val>
                                        </p:tav>
                                        <p:tav tm="100000">
                                          <p:val>
                                            <p:strVal val="#ppt_y"/>
                                          </p:val>
                                        </p:tav>
                                      </p:tavLst>
                                    </p:anim>
                                  </p:childTnLst>
                                </p:cTn>
                              </p:par>
                            </p:childTnLst>
                          </p:cTn>
                        </p:par>
                        <p:par>
                          <p:cTn id="68" fill="hold">
                            <p:stCondLst>
                              <p:cond delay="4750"/>
                            </p:stCondLst>
                            <p:childTnLst>
                              <p:par>
                                <p:cTn id="69" presetID="53" presetClass="entr" presetSubtype="16" fill="hold" nodeType="after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750" fill="hold"/>
                                        <p:tgtEl>
                                          <p:spTgt spid="64"/>
                                        </p:tgtEl>
                                        <p:attrNameLst>
                                          <p:attrName>ppt_w</p:attrName>
                                        </p:attrNameLst>
                                      </p:cBhvr>
                                      <p:tavLst>
                                        <p:tav tm="0">
                                          <p:val>
                                            <p:fltVal val="0"/>
                                          </p:val>
                                        </p:tav>
                                        <p:tav tm="100000">
                                          <p:val>
                                            <p:strVal val="#ppt_w"/>
                                          </p:val>
                                        </p:tav>
                                      </p:tavLst>
                                    </p:anim>
                                    <p:anim calcmode="lin" valueType="num">
                                      <p:cBhvr>
                                        <p:cTn id="72" dur="750" fill="hold"/>
                                        <p:tgtEl>
                                          <p:spTgt spid="64"/>
                                        </p:tgtEl>
                                        <p:attrNameLst>
                                          <p:attrName>ppt_h</p:attrName>
                                        </p:attrNameLst>
                                      </p:cBhvr>
                                      <p:tavLst>
                                        <p:tav tm="0">
                                          <p:val>
                                            <p:fltVal val="0"/>
                                          </p:val>
                                        </p:tav>
                                        <p:tav tm="100000">
                                          <p:val>
                                            <p:strVal val="#ppt_h"/>
                                          </p:val>
                                        </p:tav>
                                      </p:tavLst>
                                    </p:anim>
                                    <p:animEffect transition="in" filter="fade">
                                      <p:cBhvr>
                                        <p:cTn id="73" dur="750"/>
                                        <p:tgtEl>
                                          <p:spTgt spid="64"/>
                                        </p:tgtEl>
                                      </p:cBhvr>
                                    </p:animEffect>
                                  </p:childTnLst>
                                </p:cTn>
                              </p:par>
                            </p:childTnLst>
                          </p:cTn>
                        </p:par>
                        <p:par>
                          <p:cTn id="74" fill="hold">
                            <p:stCondLst>
                              <p:cond delay="5500"/>
                            </p:stCondLst>
                            <p:childTnLst>
                              <p:par>
                                <p:cTn id="75" presetID="47" presetClass="entr" presetSubtype="0" fill="hold" grpId="0" nodeType="afterEffect">
                                  <p:stCondLst>
                                    <p:cond delay="0"/>
                                  </p:stCondLst>
                                  <p:childTnLst>
                                    <p:set>
                                      <p:cBhvr>
                                        <p:cTn id="76" dur="1" fill="hold">
                                          <p:stCondLst>
                                            <p:cond delay="0"/>
                                          </p:stCondLst>
                                        </p:cTn>
                                        <p:tgtEl>
                                          <p:spTgt spid="1048610"/>
                                        </p:tgtEl>
                                        <p:attrNameLst>
                                          <p:attrName>style.visibility</p:attrName>
                                        </p:attrNameLst>
                                      </p:cBhvr>
                                      <p:to>
                                        <p:strVal val="visible"/>
                                      </p:to>
                                    </p:set>
                                    <p:animEffect transition="in" filter="fade">
                                      <p:cBhvr>
                                        <p:cTn id="77" dur="750"/>
                                        <p:tgtEl>
                                          <p:spTgt spid="1048610"/>
                                        </p:tgtEl>
                                      </p:cBhvr>
                                    </p:animEffect>
                                    <p:anim calcmode="lin" valueType="num">
                                      <p:cBhvr>
                                        <p:cTn id="78" dur="750" fill="hold"/>
                                        <p:tgtEl>
                                          <p:spTgt spid="1048610"/>
                                        </p:tgtEl>
                                        <p:attrNameLst>
                                          <p:attrName>ppt_x</p:attrName>
                                        </p:attrNameLst>
                                      </p:cBhvr>
                                      <p:tavLst>
                                        <p:tav tm="0">
                                          <p:val>
                                            <p:strVal val="#ppt_x"/>
                                          </p:val>
                                        </p:tav>
                                        <p:tav tm="100000">
                                          <p:val>
                                            <p:strVal val="#ppt_x"/>
                                          </p:val>
                                        </p:tav>
                                      </p:tavLst>
                                    </p:anim>
                                    <p:anim calcmode="lin" valueType="num">
                                      <p:cBhvr>
                                        <p:cTn id="79" dur="750" fill="hold"/>
                                        <p:tgtEl>
                                          <p:spTgt spid="1048610"/>
                                        </p:tgtEl>
                                        <p:attrNameLst>
                                          <p:attrName>ppt_y</p:attrName>
                                        </p:attrNameLst>
                                      </p:cBhvr>
                                      <p:tavLst>
                                        <p:tav tm="0">
                                          <p:val>
                                            <p:strVal val="#ppt_y-.1"/>
                                          </p:val>
                                        </p:tav>
                                        <p:tav tm="100000">
                                          <p:val>
                                            <p:strVal val="#ppt_y"/>
                                          </p:val>
                                        </p:tav>
                                      </p:tavLst>
                                    </p:anim>
                                  </p:childTnLst>
                                </p:cTn>
                              </p:par>
                            </p:childTnLst>
                          </p:cTn>
                        </p:par>
                        <p:par>
                          <p:cTn id="80" fill="hold">
                            <p:stCondLst>
                              <p:cond delay="6250"/>
                            </p:stCondLst>
                            <p:childTnLst>
                              <p:par>
                                <p:cTn id="81" presetID="53" presetClass="entr" presetSubtype="16" fill="hold" nodeType="after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p:cTn id="83" dur="750" fill="hold"/>
                                        <p:tgtEl>
                                          <p:spTgt spid="65"/>
                                        </p:tgtEl>
                                        <p:attrNameLst>
                                          <p:attrName>ppt_w</p:attrName>
                                        </p:attrNameLst>
                                      </p:cBhvr>
                                      <p:tavLst>
                                        <p:tav tm="0">
                                          <p:val>
                                            <p:fltVal val="0"/>
                                          </p:val>
                                        </p:tav>
                                        <p:tav tm="100000">
                                          <p:val>
                                            <p:strVal val="#ppt_w"/>
                                          </p:val>
                                        </p:tav>
                                      </p:tavLst>
                                    </p:anim>
                                    <p:anim calcmode="lin" valueType="num">
                                      <p:cBhvr>
                                        <p:cTn id="84" dur="750" fill="hold"/>
                                        <p:tgtEl>
                                          <p:spTgt spid="65"/>
                                        </p:tgtEl>
                                        <p:attrNameLst>
                                          <p:attrName>ppt_h</p:attrName>
                                        </p:attrNameLst>
                                      </p:cBhvr>
                                      <p:tavLst>
                                        <p:tav tm="0">
                                          <p:val>
                                            <p:fltVal val="0"/>
                                          </p:val>
                                        </p:tav>
                                        <p:tav tm="100000">
                                          <p:val>
                                            <p:strVal val="#ppt_h"/>
                                          </p:val>
                                        </p:tav>
                                      </p:tavLst>
                                    </p:anim>
                                    <p:animEffect transition="in" filter="fade">
                                      <p:cBhvr>
                                        <p:cTn id="85" dur="750"/>
                                        <p:tgtEl>
                                          <p:spTgt spid="65"/>
                                        </p:tgtEl>
                                      </p:cBhvr>
                                    </p:animEffect>
                                  </p:childTnLst>
                                </p:cTn>
                              </p:par>
                            </p:childTnLst>
                          </p:cTn>
                        </p:par>
                        <p:par>
                          <p:cTn id="86" fill="hold">
                            <p:stCondLst>
                              <p:cond delay="7000"/>
                            </p:stCondLst>
                            <p:childTnLst>
                              <p:par>
                                <p:cTn id="87" presetID="47" presetClass="entr" presetSubtype="0" fill="hold" grpId="0" nodeType="afterEffect">
                                  <p:stCondLst>
                                    <p:cond delay="0"/>
                                  </p:stCondLst>
                                  <p:childTnLst>
                                    <p:set>
                                      <p:cBhvr>
                                        <p:cTn id="88" dur="1" fill="hold">
                                          <p:stCondLst>
                                            <p:cond delay="0"/>
                                          </p:stCondLst>
                                        </p:cTn>
                                        <p:tgtEl>
                                          <p:spTgt spid="1048613"/>
                                        </p:tgtEl>
                                        <p:attrNameLst>
                                          <p:attrName>style.visibility</p:attrName>
                                        </p:attrNameLst>
                                      </p:cBhvr>
                                      <p:to>
                                        <p:strVal val="visible"/>
                                      </p:to>
                                    </p:set>
                                    <p:animEffect transition="in" filter="fade">
                                      <p:cBhvr>
                                        <p:cTn id="89" dur="750"/>
                                        <p:tgtEl>
                                          <p:spTgt spid="1048613"/>
                                        </p:tgtEl>
                                      </p:cBhvr>
                                    </p:animEffect>
                                    <p:anim calcmode="lin" valueType="num">
                                      <p:cBhvr>
                                        <p:cTn id="90" dur="750" fill="hold"/>
                                        <p:tgtEl>
                                          <p:spTgt spid="1048613"/>
                                        </p:tgtEl>
                                        <p:attrNameLst>
                                          <p:attrName>ppt_x</p:attrName>
                                        </p:attrNameLst>
                                      </p:cBhvr>
                                      <p:tavLst>
                                        <p:tav tm="0">
                                          <p:val>
                                            <p:strVal val="#ppt_x"/>
                                          </p:val>
                                        </p:tav>
                                        <p:tav tm="100000">
                                          <p:val>
                                            <p:strVal val="#ppt_x"/>
                                          </p:val>
                                        </p:tav>
                                      </p:tavLst>
                                    </p:anim>
                                    <p:anim calcmode="lin" valueType="num">
                                      <p:cBhvr>
                                        <p:cTn id="91" dur="750" fill="hold"/>
                                        <p:tgtEl>
                                          <p:spTgt spid="10486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1" grpId="0"/>
      <p:bldP spid="1048602" grpId="0"/>
      <p:bldP spid="1048603" grpId="0" animBg="1"/>
      <p:bldP spid="1048604" grpId="0"/>
      <p:bldP spid="1048607" grpId="0"/>
      <p:bldP spid="1048610" grpId="0"/>
      <p:bldP spid="10486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01"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02"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03" name="文本框 1"/>
          <p:cNvSpPr txBox="1"/>
          <p:nvPr/>
        </p:nvSpPr>
        <p:spPr>
          <a:xfrm>
            <a:off x="899592" y="903714"/>
            <a:ext cx="7654959" cy="523220"/>
          </a:xfrm>
          <a:prstGeom prst="rect">
            <a:avLst/>
          </a:prstGeom>
          <a:noFill/>
        </p:spPr>
        <p:txBody>
          <a:bodyPr wrap="square" rtlCol="0">
            <a:spAutoFit/>
          </a:bodyPr>
          <a:lstStyle/>
          <a:p>
            <a:pPr lvl="0"/>
            <a:r>
              <a:rPr kumimoji="0" lang="zh-CN" altLang="en-US" sz="1400" b="0" i="0" u="none" strike="noStrike" kern="1200" cap="none" spc="0" normalizeH="0" baseline="0" noProof="0" dirty="0" smtClean="0">
                <a:ln>
                  <a:noFill/>
                </a:ln>
                <a:solidFill>
                  <a:srgbClr val="000000"/>
                </a:solidFill>
                <a:effectLst/>
                <a:uLnTx/>
                <a:uFillTx/>
                <a:latin typeface="Calibri"/>
                <a:ea typeface="微软雅黑"/>
              </a:rPr>
              <a:t>写了三期手工计算神经网络的文章。也就是使用</a:t>
            </a:r>
            <a:r>
              <a:rPr lang="en-US" altLang="zh-CN" sz="1400" dirty="0" smtClean="0">
                <a:solidFill>
                  <a:srgbClr val="000000"/>
                </a:solidFill>
                <a:latin typeface="Calibri"/>
                <a:ea typeface="微软雅黑"/>
              </a:rPr>
              <a:t>N</a:t>
            </a:r>
            <a:r>
              <a:rPr kumimoji="0" lang="en-US" altLang="zh-CN" sz="1400" b="0" i="0" u="none" strike="noStrike" kern="1200" cap="none" spc="0" normalizeH="0" baseline="0" noProof="0" dirty="0" err="1" smtClean="0">
                <a:ln>
                  <a:noFill/>
                </a:ln>
                <a:solidFill>
                  <a:srgbClr val="000000"/>
                </a:solidFill>
                <a:effectLst/>
                <a:uLnTx/>
                <a:uFillTx/>
                <a:latin typeface="Calibri"/>
                <a:ea typeface="微软雅黑"/>
              </a:rPr>
              <a:t>umpy</a:t>
            </a:r>
            <a:r>
              <a:rPr kumimoji="0" lang="zh-CN" altLang="en-US" sz="1400" b="0" i="0" u="none" strike="noStrike" kern="1200" cap="none" spc="0" normalizeH="0" baseline="0" noProof="0" dirty="0" smtClean="0">
                <a:ln>
                  <a:noFill/>
                </a:ln>
                <a:solidFill>
                  <a:srgbClr val="000000"/>
                </a:solidFill>
                <a:effectLst/>
                <a:uLnTx/>
                <a:uFillTx/>
                <a:latin typeface="Calibri"/>
                <a:ea typeface="微软雅黑"/>
              </a:rPr>
              <a:t>搭建神经网络，理解背后的逻辑。</a:t>
            </a:r>
            <a:r>
              <a:rPr lang="en-US" altLang="zh-CN" sz="1400" dirty="0">
                <a:solidFill>
                  <a:srgbClr val="000000"/>
                </a:solidFill>
              </a:rPr>
              <a:t>Understand the logic behind the neural network</a:t>
            </a:r>
            <a:endParaRPr kumimoji="0" lang="zh-CN" altLang="en-US" sz="1400" b="0" i="0" u="none" strike="noStrike" kern="1200" cap="none" spc="0" normalizeH="0" baseline="0" noProof="0" dirty="0">
              <a:ln>
                <a:noFill/>
              </a:ln>
              <a:solidFill>
                <a:srgbClr val="000000"/>
              </a:solidFill>
              <a:effectLst/>
              <a:uLnTx/>
              <a:uFillTx/>
              <a:latin typeface="Calibri"/>
              <a:ea typeface="微软雅黑"/>
            </a:endParaRPr>
          </a:p>
        </p:txBody>
      </p:sp>
      <p:pic>
        <p:nvPicPr>
          <p:cNvPr id="2097205" name="图片 2"/>
          <p:cNvPicPr>
            <a:picLocks noChangeAspect="1"/>
          </p:cNvPicPr>
          <p:nvPr/>
        </p:nvPicPr>
        <p:blipFill>
          <a:blip r:embed="rId3"/>
          <a:stretch>
            <a:fillRect/>
          </a:stretch>
        </p:blipFill>
        <p:spPr>
          <a:xfrm>
            <a:off x="2555776" y="3228673"/>
            <a:ext cx="3771304" cy="1369273"/>
          </a:xfrm>
          <a:prstGeom prst="rect">
            <a:avLst/>
          </a:prstGeom>
        </p:spPr>
      </p:pic>
      <p:pic>
        <p:nvPicPr>
          <p:cNvPr id="2097206" name="图片 3"/>
          <p:cNvPicPr>
            <a:picLocks noChangeAspect="1"/>
          </p:cNvPicPr>
          <p:nvPr/>
        </p:nvPicPr>
        <p:blipFill>
          <a:blip r:embed="rId4"/>
          <a:stretch>
            <a:fillRect/>
          </a:stretch>
        </p:blipFill>
        <p:spPr>
          <a:xfrm>
            <a:off x="883942" y="1475117"/>
            <a:ext cx="3971494" cy="1734037"/>
          </a:xfrm>
          <a:prstGeom prst="rect">
            <a:avLst/>
          </a:prstGeom>
        </p:spPr>
      </p:pic>
      <p:pic>
        <p:nvPicPr>
          <p:cNvPr id="2097207" name="图片 4"/>
          <p:cNvPicPr>
            <a:picLocks noChangeAspect="1"/>
          </p:cNvPicPr>
          <p:nvPr/>
        </p:nvPicPr>
        <p:blipFill>
          <a:blip r:embed="rId5"/>
          <a:stretch>
            <a:fillRect/>
          </a:stretch>
        </p:blipFill>
        <p:spPr>
          <a:xfrm>
            <a:off x="4871086" y="1475117"/>
            <a:ext cx="3456384" cy="1734037"/>
          </a:xfrm>
          <a:prstGeom prst="rect">
            <a:avLst/>
          </a:prstGeom>
        </p:spPr>
      </p:pic>
      <p:sp>
        <p:nvSpPr>
          <p:cNvPr id="1048804" name="矩形 6"/>
          <p:cNvSpPr/>
          <p:nvPr/>
        </p:nvSpPr>
        <p:spPr>
          <a:xfrm>
            <a:off x="971600" y="534382"/>
            <a:ext cx="4945380" cy="358140"/>
          </a:xfrm>
          <a:prstGeom prst="rect">
            <a:avLst/>
          </a:prstGeom>
        </p:spPr>
        <p:txBody>
          <a:bodyPr wrap="none">
            <a:spAutoFit/>
          </a:bodyPr>
          <a:lstStyle/>
          <a:p>
            <a:pPr lvl="0"/>
            <a:r>
              <a:rPr lang="zh-CN" altLang="en-US" b="1" dirty="0" smtClean="0">
                <a:solidFill>
                  <a:srgbClr val="000000"/>
                </a:solidFill>
              </a:rPr>
              <a:t>关于神经网络的</a:t>
            </a:r>
            <a:r>
              <a:rPr lang="zh-CN" altLang="en-US" b="1" dirty="0">
                <a:solidFill>
                  <a:srgbClr val="000000"/>
                </a:solidFill>
              </a:rPr>
              <a:t>心得  </a:t>
            </a:r>
            <a:r>
              <a:rPr lang="en-US" altLang="zh-CN" b="1" dirty="0"/>
              <a:t>Tips about the </a:t>
            </a:r>
            <a:r>
              <a:rPr lang="en-US" altLang="zh-CN" b="1" dirty="0">
                <a:latin typeface="微软雅黑" panose="020B0503020204020204" pitchFamily="34" charset="-122"/>
                <a:ea typeface="微软雅黑" panose="020B0503020204020204" pitchFamily="34" charset="-122"/>
              </a:rPr>
              <a:t>framework</a:t>
            </a:r>
            <a:endParaRPr lang="th-TH" altLang="zh-CN" b="1" dirty="0">
              <a:solidFill>
                <a:srgbClr val="000000"/>
              </a:solidFill>
            </a:endParaRPr>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02"/>
                                        </p:tgtEl>
                                        <p:attrNameLst>
                                          <p:attrName>style.visibility</p:attrName>
                                        </p:attrNameLst>
                                      </p:cBhvr>
                                      <p:to>
                                        <p:strVal val="visible"/>
                                      </p:to>
                                    </p:set>
                                    <p:anim calcmode="lin" valueType="num">
                                      <p:cBhvr>
                                        <p:cTn id="7" dur="500" fill="hold"/>
                                        <p:tgtEl>
                                          <p:spTgt spid="1048802"/>
                                        </p:tgtEl>
                                        <p:attrNameLst>
                                          <p:attrName>ppt_w</p:attrName>
                                        </p:attrNameLst>
                                      </p:cBhvr>
                                      <p:tavLst>
                                        <p:tav tm="0">
                                          <p:val>
                                            <p:fltVal val="0"/>
                                          </p:val>
                                        </p:tav>
                                        <p:tav tm="100000">
                                          <p:val>
                                            <p:strVal val="#ppt_w"/>
                                          </p:val>
                                        </p:tav>
                                      </p:tavLst>
                                    </p:anim>
                                    <p:anim calcmode="lin" valueType="num">
                                      <p:cBhvr>
                                        <p:cTn id="8" dur="500" fill="hold"/>
                                        <p:tgtEl>
                                          <p:spTgt spid="1048802"/>
                                        </p:tgtEl>
                                        <p:attrNameLst>
                                          <p:attrName>ppt_h</p:attrName>
                                        </p:attrNameLst>
                                      </p:cBhvr>
                                      <p:tavLst>
                                        <p:tav tm="0">
                                          <p:val>
                                            <p:fltVal val="0"/>
                                          </p:val>
                                        </p:tav>
                                        <p:tav tm="100000">
                                          <p:val>
                                            <p:strVal val="#ppt_h"/>
                                          </p:val>
                                        </p:tav>
                                      </p:tavLst>
                                    </p:anim>
                                    <p:animEffect transition="in" filter="fade">
                                      <p:cBhvr>
                                        <p:cTn id="9" dur="500"/>
                                        <p:tgtEl>
                                          <p:spTgt spid="1048802"/>
                                        </p:tgtEl>
                                      </p:cBhvr>
                                    </p:animEffect>
                                    <p:anim calcmode="lin" valueType="num">
                                      <p:cBhvr>
                                        <p:cTn id="10" dur="500" fill="hold"/>
                                        <p:tgtEl>
                                          <p:spTgt spid="1048802"/>
                                        </p:tgtEl>
                                        <p:attrNameLst>
                                          <p:attrName>ppt_x</p:attrName>
                                        </p:attrNameLst>
                                      </p:cBhvr>
                                      <p:tavLst>
                                        <p:tav tm="0">
                                          <p:val>
                                            <p:fltVal val="0.5"/>
                                          </p:val>
                                        </p:tav>
                                        <p:tav tm="100000">
                                          <p:val>
                                            <p:strVal val="#ppt_x"/>
                                          </p:val>
                                        </p:tav>
                                      </p:tavLst>
                                    </p:anim>
                                    <p:anim calcmode="lin" valueType="num">
                                      <p:cBhvr>
                                        <p:cTn id="11" dur="500" fill="hold"/>
                                        <p:tgtEl>
                                          <p:spTgt spid="104880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01"/>
                                        </p:tgtEl>
                                        <p:attrNameLst>
                                          <p:attrName>style.visibility</p:attrName>
                                        </p:attrNameLst>
                                      </p:cBhvr>
                                      <p:to>
                                        <p:strVal val="visible"/>
                                      </p:to>
                                    </p:set>
                                    <p:anim calcmode="lin" valueType="num">
                                      <p:cBhvr>
                                        <p:cTn id="14" dur="500" fill="hold"/>
                                        <p:tgtEl>
                                          <p:spTgt spid="1048801"/>
                                        </p:tgtEl>
                                        <p:attrNameLst>
                                          <p:attrName>ppt_w</p:attrName>
                                        </p:attrNameLst>
                                      </p:cBhvr>
                                      <p:tavLst>
                                        <p:tav tm="0">
                                          <p:val>
                                            <p:fltVal val="0"/>
                                          </p:val>
                                        </p:tav>
                                        <p:tav tm="100000">
                                          <p:val>
                                            <p:strVal val="#ppt_w"/>
                                          </p:val>
                                        </p:tav>
                                      </p:tavLst>
                                    </p:anim>
                                    <p:anim calcmode="lin" valueType="num">
                                      <p:cBhvr>
                                        <p:cTn id="15" dur="500" fill="hold"/>
                                        <p:tgtEl>
                                          <p:spTgt spid="1048801"/>
                                        </p:tgtEl>
                                        <p:attrNameLst>
                                          <p:attrName>ppt_h</p:attrName>
                                        </p:attrNameLst>
                                      </p:cBhvr>
                                      <p:tavLst>
                                        <p:tav tm="0">
                                          <p:val>
                                            <p:fltVal val="0"/>
                                          </p:val>
                                        </p:tav>
                                        <p:tav tm="100000">
                                          <p:val>
                                            <p:strVal val="#ppt_h"/>
                                          </p:val>
                                        </p:tav>
                                      </p:tavLst>
                                    </p:anim>
                                    <p:animEffect transition="in" filter="fade">
                                      <p:cBhvr>
                                        <p:cTn id="16" dur="500"/>
                                        <p:tgtEl>
                                          <p:spTgt spid="1048801"/>
                                        </p:tgtEl>
                                      </p:cBhvr>
                                    </p:animEffect>
                                    <p:anim calcmode="lin" valueType="num">
                                      <p:cBhvr>
                                        <p:cTn id="17" dur="500" fill="hold"/>
                                        <p:tgtEl>
                                          <p:spTgt spid="1048801"/>
                                        </p:tgtEl>
                                        <p:attrNameLst>
                                          <p:attrName>ppt_x</p:attrName>
                                        </p:attrNameLst>
                                      </p:cBhvr>
                                      <p:tavLst>
                                        <p:tav tm="0">
                                          <p:val>
                                            <p:fltVal val="0.5"/>
                                          </p:val>
                                        </p:tav>
                                        <p:tav tm="100000">
                                          <p:val>
                                            <p:strVal val="#ppt_x"/>
                                          </p:val>
                                        </p:tav>
                                      </p:tavLst>
                                    </p:anim>
                                    <p:anim calcmode="lin" valueType="num">
                                      <p:cBhvr>
                                        <p:cTn id="18" dur="500" fill="hold"/>
                                        <p:tgtEl>
                                          <p:spTgt spid="104880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00"/>
                                        </p:tgtEl>
                                        <p:attrNameLst>
                                          <p:attrName>style.visibility</p:attrName>
                                        </p:attrNameLst>
                                      </p:cBhvr>
                                      <p:to>
                                        <p:strVal val="visible"/>
                                      </p:to>
                                    </p:set>
                                    <p:anim calcmode="lin" valueType="num">
                                      <p:cBhvr>
                                        <p:cTn id="21" dur="500" fill="hold"/>
                                        <p:tgtEl>
                                          <p:spTgt spid="1048800"/>
                                        </p:tgtEl>
                                        <p:attrNameLst>
                                          <p:attrName>ppt_w</p:attrName>
                                        </p:attrNameLst>
                                      </p:cBhvr>
                                      <p:tavLst>
                                        <p:tav tm="0">
                                          <p:val>
                                            <p:fltVal val="0"/>
                                          </p:val>
                                        </p:tav>
                                        <p:tav tm="100000">
                                          <p:val>
                                            <p:strVal val="#ppt_w"/>
                                          </p:val>
                                        </p:tav>
                                      </p:tavLst>
                                    </p:anim>
                                    <p:anim calcmode="lin" valueType="num">
                                      <p:cBhvr>
                                        <p:cTn id="22" dur="500" fill="hold"/>
                                        <p:tgtEl>
                                          <p:spTgt spid="1048800"/>
                                        </p:tgtEl>
                                        <p:attrNameLst>
                                          <p:attrName>ppt_h</p:attrName>
                                        </p:attrNameLst>
                                      </p:cBhvr>
                                      <p:tavLst>
                                        <p:tav tm="0">
                                          <p:val>
                                            <p:fltVal val="0"/>
                                          </p:val>
                                        </p:tav>
                                        <p:tav tm="100000">
                                          <p:val>
                                            <p:strVal val="#ppt_h"/>
                                          </p:val>
                                        </p:tav>
                                      </p:tavLst>
                                    </p:anim>
                                    <p:animEffect transition="in" filter="fade">
                                      <p:cBhvr>
                                        <p:cTn id="23" dur="500"/>
                                        <p:tgtEl>
                                          <p:spTgt spid="1048800"/>
                                        </p:tgtEl>
                                      </p:cBhvr>
                                    </p:animEffect>
                                    <p:anim calcmode="lin" valueType="num">
                                      <p:cBhvr>
                                        <p:cTn id="24" dur="500" fill="hold"/>
                                        <p:tgtEl>
                                          <p:spTgt spid="1048800"/>
                                        </p:tgtEl>
                                        <p:attrNameLst>
                                          <p:attrName>ppt_x</p:attrName>
                                        </p:attrNameLst>
                                      </p:cBhvr>
                                      <p:tavLst>
                                        <p:tav tm="0">
                                          <p:val>
                                            <p:fltVal val="0.5"/>
                                          </p:val>
                                        </p:tav>
                                        <p:tav tm="100000">
                                          <p:val>
                                            <p:strVal val="#ppt_x"/>
                                          </p:val>
                                        </p:tav>
                                      </p:tavLst>
                                    </p:anim>
                                    <p:anim calcmode="lin" valueType="num">
                                      <p:cBhvr>
                                        <p:cTn id="25" dur="500" fill="hold"/>
                                        <p:tgtEl>
                                          <p:spTgt spid="104880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0" grpId="0" animBg="1"/>
      <p:bldP spid="1048801" grpId="0" animBg="1"/>
      <p:bldP spid="10488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8" name="文本框 1"/>
          <p:cNvSpPr txBox="1"/>
          <p:nvPr/>
        </p:nvSpPr>
        <p:spPr>
          <a:xfrm>
            <a:off x="971600" y="771550"/>
            <a:ext cx="7416824" cy="3139321"/>
          </a:xfrm>
          <a:prstGeom prst="rect">
            <a:avLst/>
          </a:prstGeom>
          <a:noFill/>
        </p:spPr>
        <p:txBody>
          <a:bodyPr wrap="square" rtlCol="0">
            <a:spAutoFit/>
          </a:bodyPr>
          <a:lstStyle/>
          <a:p>
            <a:r>
              <a:rPr lang="en-US" altLang="zh-CN" dirty="0" smtClean="0"/>
              <a:t>1.</a:t>
            </a:r>
            <a:r>
              <a:rPr lang="zh-CN" altLang="en-US" dirty="0" smtClean="0"/>
              <a:t>只是一个两层的神经网络。</a:t>
            </a:r>
            <a:endParaRPr lang="en-US" altLang="zh-CN" dirty="0" smtClean="0"/>
          </a:p>
          <a:p>
            <a:r>
              <a:rPr lang="en-US" altLang="zh-CN" dirty="0" smtClean="0"/>
              <a:t>2.</a:t>
            </a:r>
            <a:r>
              <a:rPr lang="zh-CN" altLang="en-US" dirty="0" smtClean="0"/>
              <a:t>用</a:t>
            </a:r>
            <a:r>
              <a:rPr lang="zh-CN" altLang="en-US" dirty="0"/>
              <a:t>著名的</a:t>
            </a:r>
            <a:r>
              <a:rPr lang="en-US" altLang="zh-CN" dirty="0"/>
              <a:t>MNIST</a:t>
            </a:r>
            <a:r>
              <a:rPr lang="zh-CN" altLang="en-US" dirty="0"/>
              <a:t>的手写数据</a:t>
            </a:r>
            <a:r>
              <a:rPr lang="zh-CN" altLang="en-US" dirty="0" smtClean="0"/>
              <a:t>集训练过后准确率达到</a:t>
            </a:r>
            <a:r>
              <a:rPr lang="en-US" altLang="zh-CN" dirty="0" smtClean="0"/>
              <a:t>90%</a:t>
            </a:r>
          </a:p>
          <a:p>
            <a:r>
              <a:rPr lang="en-US" altLang="zh-CN" dirty="0" smtClean="0"/>
              <a:t>3.</a:t>
            </a:r>
            <a:r>
              <a:rPr lang="zh-CN" altLang="en-US" dirty="0" smtClean="0"/>
              <a:t>数据为二进制储存，和读取文本数据的方式不一样。</a:t>
            </a:r>
            <a:endParaRPr lang="en-US" altLang="zh-CN" dirty="0" smtClean="0"/>
          </a:p>
          <a:p>
            <a:r>
              <a:rPr lang="en-US" altLang="zh-CN" dirty="0" smtClean="0"/>
              <a:t>4.</a:t>
            </a:r>
            <a:r>
              <a:rPr lang="zh-CN" altLang="en-US" dirty="0" smtClean="0"/>
              <a:t>这个简单的神经网络重要的是梯度下降，训练的核心也是梯度下降。</a:t>
            </a:r>
            <a:endParaRPr lang="en-US" altLang="zh-CN" dirty="0" smtClean="0"/>
          </a:p>
          <a:p>
            <a:endParaRPr lang="en-US" altLang="zh-CN" dirty="0"/>
          </a:p>
          <a:p>
            <a:r>
              <a:rPr lang="en-US" altLang="zh-CN" dirty="0" smtClean="0"/>
              <a:t>1.It's </a:t>
            </a:r>
            <a:r>
              <a:rPr lang="en-US" altLang="zh-CN" dirty="0"/>
              <a:t>just a two-layer neural network.</a:t>
            </a:r>
          </a:p>
          <a:p>
            <a:r>
              <a:rPr lang="en-US" altLang="zh-CN" dirty="0" smtClean="0"/>
              <a:t>2.After </a:t>
            </a:r>
            <a:r>
              <a:rPr lang="en-US" altLang="zh-CN" dirty="0"/>
              <a:t>training with </a:t>
            </a:r>
            <a:r>
              <a:rPr lang="en-US" altLang="zh-CN" dirty="0" smtClean="0"/>
              <a:t>the MNIST dataset of </a:t>
            </a:r>
            <a:r>
              <a:rPr lang="en-US" altLang="zh-CN" dirty="0"/>
              <a:t>handwritten </a:t>
            </a:r>
            <a:r>
              <a:rPr lang="en-US" altLang="zh-CN" dirty="0" smtClean="0"/>
              <a:t>digits, </a:t>
            </a:r>
            <a:r>
              <a:rPr lang="en-US" altLang="zh-CN" dirty="0"/>
              <a:t>the accuracy rate </a:t>
            </a:r>
            <a:r>
              <a:rPr lang="en-US" altLang="zh-CN" dirty="0" smtClean="0"/>
              <a:t> is over to 90%.</a:t>
            </a:r>
          </a:p>
          <a:p>
            <a:r>
              <a:rPr lang="en-US" altLang="zh-CN" dirty="0" smtClean="0"/>
              <a:t>3.The </a:t>
            </a:r>
            <a:r>
              <a:rPr lang="en-US" altLang="zh-CN" dirty="0"/>
              <a:t>data is stored in </a:t>
            </a:r>
            <a:r>
              <a:rPr lang="en-US" altLang="zh-CN" dirty="0" smtClean="0"/>
              <a:t>binary system, </a:t>
            </a:r>
            <a:r>
              <a:rPr lang="en-US" altLang="zh-CN" dirty="0"/>
              <a:t>which is </a:t>
            </a:r>
            <a:r>
              <a:rPr lang="en-US" altLang="zh-CN" dirty="0" smtClean="0"/>
              <a:t>different from reading </a:t>
            </a:r>
            <a:r>
              <a:rPr lang="en-US" altLang="zh-CN" dirty="0"/>
              <a:t>text data</a:t>
            </a:r>
            <a:r>
              <a:rPr lang="en-US" altLang="zh-CN" dirty="0" smtClean="0"/>
              <a:t>.</a:t>
            </a:r>
          </a:p>
          <a:p>
            <a:r>
              <a:rPr lang="en-US" altLang="zh-CN" dirty="0" smtClean="0"/>
              <a:t>4.The </a:t>
            </a:r>
            <a:r>
              <a:rPr lang="en-US" altLang="zh-CN" dirty="0"/>
              <a:t>simple neural network is gradient decline, and the core of training is gradient decline.</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8" name="Picture 2" descr="D:\1变色龙模板\2016.6\清新文艺花朵通用汇报模板\13.png"/>
          <p:cNvPicPr>
            <a:picLocks noChangeAspect="1" noChangeArrowheads="1"/>
          </p:cNvPicPr>
          <p:nvPr/>
        </p:nvPicPr>
        <p:blipFill>
          <a:blip r:embed="rId3" cstate="print"/>
          <a:srcRect/>
          <a:stretch>
            <a:fillRect/>
          </a:stretch>
        </p:blipFill>
        <p:spPr bwMode="auto">
          <a:xfrm rot="4036094">
            <a:off x="6394847" y="1369931"/>
            <a:ext cx="1871133" cy="2543054"/>
          </a:xfrm>
          <a:prstGeom prst="rect">
            <a:avLst/>
          </a:prstGeom>
          <a:noFill/>
        </p:spPr>
      </p:pic>
      <p:pic>
        <p:nvPicPr>
          <p:cNvPr id="2097209" name="Picture 4" descr="D:\1变色龙模板\2016.6\清新文艺花朵通用汇报模板\14.png"/>
          <p:cNvPicPr>
            <a:picLocks noChangeAspect="1" noChangeArrowheads="1"/>
          </p:cNvPicPr>
          <p:nvPr/>
        </p:nvPicPr>
        <p:blipFill>
          <a:blip r:embed="rId4" cstate="print"/>
          <a:srcRect/>
          <a:stretch>
            <a:fillRect/>
          </a:stretch>
        </p:blipFill>
        <p:spPr bwMode="auto">
          <a:xfrm rot="21433839" flipH="1">
            <a:off x="520931" y="1112312"/>
            <a:ext cx="3344966" cy="2290706"/>
          </a:xfrm>
          <a:prstGeom prst="rect">
            <a:avLst/>
          </a:prstGeom>
          <a:noFill/>
        </p:spPr>
      </p:pic>
      <p:pic>
        <p:nvPicPr>
          <p:cNvPr id="2097210" name="Picture 6" descr="D:\1变色龙模板\2016.6\清新文艺花朵通用汇报模板\16.png"/>
          <p:cNvPicPr>
            <a:picLocks noChangeAspect="1" noChangeArrowheads="1"/>
          </p:cNvPicPr>
          <p:nvPr/>
        </p:nvPicPr>
        <p:blipFill>
          <a:blip r:embed="rId5" cstate="print"/>
          <a:srcRect/>
          <a:stretch>
            <a:fillRect/>
          </a:stretch>
        </p:blipFill>
        <p:spPr bwMode="auto">
          <a:xfrm rot="18131117">
            <a:off x="6487673" y="1200578"/>
            <a:ext cx="2345250" cy="1738086"/>
          </a:xfrm>
          <a:prstGeom prst="rect">
            <a:avLst/>
          </a:prstGeom>
          <a:noFill/>
        </p:spPr>
      </p:pic>
      <p:pic>
        <p:nvPicPr>
          <p:cNvPr id="2097211" name="Picture 5" descr="D:\1变色龙模板\2016.6\清新文艺花朵通用汇报模板\15.png"/>
          <p:cNvPicPr>
            <a:picLocks noChangeAspect="1" noChangeArrowheads="1"/>
          </p:cNvPicPr>
          <p:nvPr/>
        </p:nvPicPr>
        <p:blipFill>
          <a:blip r:embed="rId6" cstate="print"/>
          <a:srcRect/>
          <a:stretch>
            <a:fillRect/>
          </a:stretch>
        </p:blipFill>
        <p:spPr bwMode="auto">
          <a:xfrm rot="3771687" flipH="1">
            <a:off x="1469143" y="1141085"/>
            <a:ext cx="1081689" cy="1067615"/>
          </a:xfrm>
          <a:prstGeom prst="rect">
            <a:avLst/>
          </a:prstGeom>
          <a:noFill/>
        </p:spPr>
      </p:pic>
      <p:grpSp>
        <p:nvGrpSpPr>
          <p:cNvPr id="130" name="组合 1"/>
          <p:cNvGrpSpPr/>
          <p:nvPr/>
        </p:nvGrpSpPr>
        <p:grpSpPr>
          <a:xfrm>
            <a:off x="1813327" y="1729749"/>
            <a:ext cx="6599693" cy="1934634"/>
            <a:chOff x="225017" y="203200"/>
            <a:chExt cx="8693542" cy="4733664"/>
          </a:xfrm>
        </p:grpSpPr>
        <p:sp>
          <p:nvSpPr>
            <p:cNvPr id="1048809" name="淘宝店chenying0907 2"/>
            <p:cNvSpPr/>
            <p:nvPr/>
          </p:nvSpPr>
          <p:spPr>
            <a:xfrm>
              <a:off x="225017" y="203200"/>
              <a:ext cx="8693542" cy="4733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srgbClr val="FFFFFF"/>
                </a:solidFill>
                <a:effectLst/>
                <a:uLnTx/>
                <a:uFillTx/>
                <a:latin typeface="Calibri"/>
                <a:ea typeface="微软雅黑"/>
                <a:cs typeface="+mn-cs"/>
              </a:endParaRPr>
            </a:p>
          </p:txBody>
        </p:sp>
        <p:sp>
          <p:nvSpPr>
            <p:cNvPr id="1048810" name="淘宝店chenying0907 3"/>
            <p:cNvSpPr/>
            <p:nvPr/>
          </p:nvSpPr>
          <p:spPr>
            <a:xfrm>
              <a:off x="335644" y="379289"/>
              <a:ext cx="8466099" cy="4374239"/>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sp>
        <p:nvSpPr>
          <p:cNvPr id="1048811" name="Rectangle 18"/>
          <p:cNvSpPr>
            <a:spLocks noChangeArrowheads="1"/>
          </p:cNvSpPr>
          <p:nvPr/>
        </p:nvSpPr>
        <p:spPr bwMode="auto">
          <a:xfrm>
            <a:off x="2263097" y="2041775"/>
            <a:ext cx="1296144" cy="1079501"/>
          </a:xfrm>
          <a:prstGeom prst="rect">
            <a:avLst/>
          </a:prstGeom>
          <a:noFill/>
          <a:ln>
            <a:noFill/>
          </a:ln>
        </p:spPr>
        <p:txBody>
          <a:bodyPr vert="horz" wrap="squar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7200" b="1" i="0" u="none" strike="noStrike" kern="1200" cap="none" spc="0" normalizeH="0" baseline="0" noProof="0" dirty="0" smtClean="0">
                <a:ln>
                  <a:noFill/>
                </a:ln>
                <a:solidFill>
                  <a:srgbClr val="FFFFFF"/>
                </a:solidFill>
                <a:effectLst/>
                <a:uLnTx/>
                <a:uFillTx/>
                <a:latin typeface="华文中宋" pitchFamily="2" charset="-122"/>
                <a:ea typeface="华文中宋" pitchFamily="2" charset="-122"/>
                <a:cs typeface="宋体" pitchFamily="2" charset="-122"/>
              </a:rPr>
              <a:t>04</a:t>
            </a:r>
            <a:endParaRPr kumimoji="0" lang="en-US" altLang="zh-CN" sz="7200" b="1" i="0" u="none" strike="noStrike" kern="1200" cap="none" spc="0" normalizeH="0" baseline="0" noProof="0" dirty="0">
              <a:ln>
                <a:noFill/>
              </a:ln>
              <a:solidFill>
                <a:srgbClr val="FFFFFF"/>
              </a:solidFill>
              <a:effectLst/>
              <a:uLnTx/>
              <a:uFillTx/>
              <a:latin typeface="华文中宋" pitchFamily="2" charset="-122"/>
              <a:ea typeface="华文中宋" pitchFamily="2" charset="-122"/>
              <a:cs typeface="宋体" pitchFamily="2" charset="-122"/>
            </a:endParaRPr>
          </a:p>
        </p:txBody>
      </p:sp>
      <p:sp>
        <p:nvSpPr>
          <p:cNvPr id="1048812" name="Rectangle 18"/>
          <p:cNvSpPr>
            <a:spLocks noChangeArrowheads="1"/>
          </p:cNvSpPr>
          <p:nvPr/>
        </p:nvSpPr>
        <p:spPr bwMode="auto">
          <a:xfrm>
            <a:off x="3908616" y="2318774"/>
            <a:ext cx="3434185" cy="553998"/>
          </a:xfrm>
          <a:prstGeom prst="rect">
            <a:avLst/>
          </a:prstGeom>
          <a:noFill/>
          <a:ln>
            <a:noFill/>
          </a:ln>
        </p:spPr>
        <p:txBody>
          <a:bodyPr vert="horz"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pPr>
            <a:r>
              <a:rPr lang="en-US" altLang="zh-CN" sz="3600" noProof="0" dirty="0" smtClean="0">
                <a:solidFill>
                  <a:srgbClr val="FFFFFF"/>
                </a:solidFill>
                <a:latin typeface="华文中宋" pitchFamily="2" charset="-122"/>
                <a:ea typeface="华文中宋" pitchFamily="2" charset="-122"/>
              </a:rPr>
              <a:t>Practice</a:t>
            </a:r>
            <a:endParaRPr kumimoji="0" lang="en-US" altLang="zh-CN" sz="3600" b="0" i="0" u="none" strike="noStrike" kern="1200" cap="none" spc="0" normalizeH="0" baseline="0" noProof="0" dirty="0">
              <a:ln>
                <a:noFill/>
              </a:ln>
              <a:solidFill>
                <a:srgbClr val="FFFFFF"/>
              </a:solidFill>
              <a:effectLst/>
              <a:uLnTx/>
              <a:uFillTx/>
              <a:latin typeface="华文中宋" pitchFamily="2" charset="-122"/>
              <a:ea typeface="华文中宋" pitchFamily="2" charset="-122"/>
              <a:cs typeface="+mn-cs"/>
            </a:endParaRPr>
          </a:p>
        </p:txBody>
      </p:sp>
      <p:sp>
        <p:nvSpPr>
          <p:cNvPr id="1048813" name="Line 21"/>
          <p:cNvSpPr>
            <a:spLocks noChangeShapeType="1"/>
          </p:cNvSpPr>
          <p:nvPr/>
        </p:nvSpPr>
        <p:spPr bwMode="auto">
          <a:xfrm>
            <a:off x="3703257" y="2112188"/>
            <a:ext cx="0" cy="1005018"/>
          </a:xfrm>
          <a:prstGeom prst="line">
            <a:avLst/>
          </a:prstGeom>
          <a:noFill/>
          <a:ln w="6350">
            <a:solidFill>
              <a:schemeClr val="bg1"/>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solidFill>
                  <a:srgbClr val="000000">
                    <a:lumMod val="60000"/>
                    <a:lumOff val="40000"/>
                  </a:srgbClr>
                </a:solidFill>
              </a:ln>
              <a:solidFill>
                <a:srgbClr val="FFFFFF"/>
              </a:solidFill>
              <a:effectLst/>
              <a:uLnTx/>
              <a:uFillTx/>
              <a:latin typeface="Arial" pitchFamily="34" charset="0"/>
              <a:ea typeface="微软雅黑"/>
              <a:cs typeface="+mn-cs"/>
            </a:endParaRPr>
          </a:p>
        </p:txBody>
      </p:sp>
      <p:pic>
        <p:nvPicPr>
          <p:cNvPr id="2097212" name="Picture 2" descr="D:\1变色龙模板\2016.6\清新文艺花朵通用汇报模板\12.png"/>
          <p:cNvPicPr>
            <a:picLocks noChangeAspect="1" noChangeArrowheads="1"/>
          </p:cNvPicPr>
          <p:nvPr/>
        </p:nvPicPr>
        <p:blipFill>
          <a:blip r:embed="rId7" cstate="print"/>
          <a:srcRect/>
          <a:stretch>
            <a:fillRect/>
          </a:stretch>
        </p:blipFill>
        <p:spPr bwMode="auto">
          <a:xfrm rot="2923797">
            <a:off x="6457568" y="2520320"/>
            <a:ext cx="1913998" cy="1697189"/>
          </a:xfrm>
          <a:prstGeom prst="rect">
            <a:avLst/>
          </a:prstGeom>
          <a:noFill/>
          <a:effectLst>
            <a:outerShdw blurRad="254000" dist="63500" dir="12180000" algn="tl" rotWithShape="0">
              <a:schemeClr val="tx2">
                <a:lumMod val="50000"/>
                <a:lumOff val="50000"/>
                <a:alpha val="20000"/>
              </a:schemeClr>
            </a:outerShdw>
          </a:effectLst>
        </p:spPr>
      </p:pic>
      <p:pic>
        <p:nvPicPr>
          <p:cNvPr id="2097213" name="Picture 5" descr="D:\1变色龙模板\2016.6\清新文艺花朵通用汇报模板\15.png"/>
          <p:cNvPicPr>
            <a:picLocks noChangeAspect="1" noChangeArrowheads="1"/>
          </p:cNvPicPr>
          <p:nvPr/>
        </p:nvPicPr>
        <p:blipFill>
          <a:blip r:embed="rId8" cstate="print"/>
          <a:srcRect/>
          <a:stretch>
            <a:fillRect/>
          </a:stretch>
        </p:blipFill>
        <p:spPr bwMode="auto">
          <a:xfrm>
            <a:off x="683568" y="2352994"/>
            <a:ext cx="1689042" cy="1593554"/>
          </a:xfrm>
          <a:prstGeom prst="rect">
            <a:avLst/>
          </a:prstGeom>
          <a:noFill/>
        </p:spPr>
      </p:pic>
      <p:pic>
        <p:nvPicPr>
          <p:cNvPr id="2097214" name="Picture 7" descr="D:\1变色龙模板\2016.6\清新文艺花朵通用汇报模板\11.png"/>
          <p:cNvPicPr>
            <a:picLocks noChangeAspect="1" noChangeArrowheads="1"/>
          </p:cNvPicPr>
          <p:nvPr/>
        </p:nvPicPr>
        <p:blipFill>
          <a:blip r:embed="rId9" cstate="print"/>
          <a:srcRect/>
          <a:stretch>
            <a:fillRect/>
          </a:stretch>
        </p:blipFill>
        <p:spPr bwMode="auto">
          <a:xfrm>
            <a:off x="683568" y="2697066"/>
            <a:ext cx="1163845" cy="1219381"/>
          </a:xfrm>
          <a:prstGeom prst="rect">
            <a:avLst/>
          </a:prstGeom>
          <a:noFill/>
          <a:effectLst>
            <a:outerShdw blurRad="254000" dist="63500" dir="12180000" algn="tl" rotWithShape="0">
              <a:schemeClr val="tx2">
                <a:lumMod val="50000"/>
                <a:lumOff val="50000"/>
                <a:alpha val="20000"/>
              </a:schemeClr>
            </a:outerShdw>
          </a:effectLst>
        </p:spPr>
      </p:pic>
    </p:spTree>
  </p:cSld>
  <p:clrMapOvr>
    <a:masterClrMapping/>
  </p:clrMapOvr>
  <p:transition spd="slow" advClick="0" advTm="3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1000" fill="hold"/>
                                        <p:tgtEl>
                                          <p:spTgt spid="130"/>
                                        </p:tgtEl>
                                        <p:attrNameLst>
                                          <p:attrName>ppt_w</p:attrName>
                                        </p:attrNameLst>
                                      </p:cBhvr>
                                      <p:tavLst>
                                        <p:tav tm="0">
                                          <p:val>
                                            <p:fltVal val="0"/>
                                          </p:val>
                                        </p:tav>
                                        <p:tav tm="100000">
                                          <p:val>
                                            <p:strVal val="#ppt_w"/>
                                          </p:val>
                                        </p:tav>
                                      </p:tavLst>
                                    </p:anim>
                                    <p:anim calcmode="lin" valueType="num">
                                      <p:cBhvr>
                                        <p:cTn id="8" dur="1000" fill="hold"/>
                                        <p:tgtEl>
                                          <p:spTgt spid="130"/>
                                        </p:tgtEl>
                                        <p:attrNameLst>
                                          <p:attrName>ppt_h</p:attrName>
                                        </p:attrNameLst>
                                      </p:cBhvr>
                                      <p:tavLst>
                                        <p:tav tm="0">
                                          <p:val>
                                            <p:fltVal val="0"/>
                                          </p:val>
                                        </p:tav>
                                        <p:tav tm="100000">
                                          <p:val>
                                            <p:strVal val="#ppt_h"/>
                                          </p:val>
                                        </p:tav>
                                      </p:tavLst>
                                    </p:anim>
                                    <p:animEffect transition="in" filter="fade">
                                      <p:cBhvr>
                                        <p:cTn id="9" dur="1000"/>
                                        <p:tgtEl>
                                          <p:spTgt spid="130"/>
                                        </p:tgtEl>
                                      </p:cBhvr>
                                    </p:animEffect>
                                  </p:childTnLst>
                                </p:cTn>
                              </p:par>
                              <p:par>
                                <p:cTn id="10" presetID="10" presetClass="entr" presetSubtype="0" fill="hold" nodeType="withEffect">
                                  <p:stCondLst>
                                    <p:cond delay="700"/>
                                  </p:stCondLst>
                                  <p:childTnLst>
                                    <p:set>
                                      <p:cBhvr>
                                        <p:cTn id="11" dur="1" fill="hold">
                                          <p:stCondLst>
                                            <p:cond delay="0"/>
                                          </p:stCondLst>
                                        </p:cTn>
                                        <p:tgtEl>
                                          <p:spTgt spid="2097211"/>
                                        </p:tgtEl>
                                        <p:attrNameLst>
                                          <p:attrName>style.visibility</p:attrName>
                                        </p:attrNameLst>
                                      </p:cBhvr>
                                      <p:to>
                                        <p:strVal val="visible"/>
                                      </p:to>
                                    </p:set>
                                    <p:animEffect transition="in" filter="fade">
                                      <p:cBhvr>
                                        <p:cTn id="12" dur="750"/>
                                        <p:tgtEl>
                                          <p:spTgt spid="2097211"/>
                                        </p:tgtEl>
                                      </p:cBhvr>
                                    </p:animEffect>
                                  </p:childTnLst>
                                </p:cTn>
                              </p:par>
                              <p:par>
                                <p:cTn id="13" presetID="10" presetClass="entr" presetSubtype="0" fill="hold" nodeType="withEffect">
                                  <p:stCondLst>
                                    <p:cond delay="1100"/>
                                  </p:stCondLst>
                                  <p:childTnLst>
                                    <p:set>
                                      <p:cBhvr>
                                        <p:cTn id="14" dur="1" fill="hold">
                                          <p:stCondLst>
                                            <p:cond delay="0"/>
                                          </p:stCondLst>
                                        </p:cTn>
                                        <p:tgtEl>
                                          <p:spTgt spid="2097209"/>
                                        </p:tgtEl>
                                        <p:attrNameLst>
                                          <p:attrName>style.visibility</p:attrName>
                                        </p:attrNameLst>
                                      </p:cBhvr>
                                      <p:to>
                                        <p:strVal val="visible"/>
                                      </p:to>
                                    </p:set>
                                    <p:animEffect transition="in" filter="fade">
                                      <p:cBhvr>
                                        <p:cTn id="15" dur="750"/>
                                        <p:tgtEl>
                                          <p:spTgt spid="2097209"/>
                                        </p:tgtEl>
                                      </p:cBhvr>
                                    </p:animEffect>
                                  </p:childTnLst>
                                </p:cTn>
                              </p:par>
                              <p:par>
                                <p:cTn id="16" presetID="10" presetClass="entr" presetSubtype="0" fill="hold" nodeType="withEffect">
                                  <p:stCondLst>
                                    <p:cond delay="700"/>
                                  </p:stCondLst>
                                  <p:childTnLst>
                                    <p:set>
                                      <p:cBhvr>
                                        <p:cTn id="17" dur="1" fill="hold">
                                          <p:stCondLst>
                                            <p:cond delay="0"/>
                                          </p:stCondLst>
                                        </p:cTn>
                                        <p:tgtEl>
                                          <p:spTgt spid="2097212"/>
                                        </p:tgtEl>
                                        <p:attrNameLst>
                                          <p:attrName>style.visibility</p:attrName>
                                        </p:attrNameLst>
                                      </p:cBhvr>
                                      <p:to>
                                        <p:strVal val="visible"/>
                                      </p:to>
                                    </p:set>
                                    <p:animEffect transition="in" filter="fade">
                                      <p:cBhvr>
                                        <p:cTn id="18" dur="750"/>
                                        <p:tgtEl>
                                          <p:spTgt spid="2097212"/>
                                        </p:tgtEl>
                                      </p:cBhvr>
                                    </p:animEffect>
                                  </p:childTnLst>
                                </p:cTn>
                              </p:par>
                              <p:par>
                                <p:cTn id="19" presetID="10" presetClass="entr" presetSubtype="0" fill="hold" nodeType="withEffect">
                                  <p:stCondLst>
                                    <p:cond delay="600"/>
                                  </p:stCondLst>
                                  <p:childTnLst>
                                    <p:set>
                                      <p:cBhvr>
                                        <p:cTn id="20" dur="1" fill="hold">
                                          <p:stCondLst>
                                            <p:cond delay="0"/>
                                          </p:stCondLst>
                                        </p:cTn>
                                        <p:tgtEl>
                                          <p:spTgt spid="2097213"/>
                                        </p:tgtEl>
                                        <p:attrNameLst>
                                          <p:attrName>style.visibility</p:attrName>
                                        </p:attrNameLst>
                                      </p:cBhvr>
                                      <p:to>
                                        <p:strVal val="visible"/>
                                      </p:to>
                                    </p:set>
                                    <p:animEffect transition="in" filter="fade">
                                      <p:cBhvr>
                                        <p:cTn id="21" dur="750"/>
                                        <p:tgtEl>
                                          <p:spTgt spid="2097213"/>
                                        </p:tgtEl>
                                      </p:cBhvr>
                                    </p:animEffect>
                                  </p:childTnLst>
                                </p:cTn>
                              </p:par>
                              <p:par>
                                <p:cTn id="22" presetID="10" presetClass="entr" presetSubtype="0" fill="hold" nodeType="withEffect">
                                  <p:stCondLst>
                                    <p:cond delay="900"/>
                                  </p:stCondLst>
                                  <p:childTnLst>
                                    <p:set>
                                      <p:cBhvr>
                                        <p:cTn id="23" dur="1" fill="hold">
                                          <p:stCondLst>
                                            <p:cond delay="0"/>
                                          </p:stCondLst>
                                        </p:cTn>
                                        <p:tgtEl>
                                          <p:spTgt spid="2097210"/>
                                        </p:tgtEl>
                                        <p:attrNameLst>
                                          <p:attrName>style.visibility</p:attrName>
                                        </p:attrNameLst>
                                      </p:cBhvr>
                                      <p:to>
                                        <p:strVal val="visible"/>
                                      </p:to>
                                    </p:set>
                                    <p:animEffect transition="in" filter="fade">
                                      <p:cBhvr>
                                        <p:cTn id="24" dur="750"/>
                                        <p:tgtEl>
                                          <p:spTgt spid="2097210"/>
                                        </p:tgtEl>
                                      </p:cBhvr>
                                    </p:animEffect>
                                  </p:childTnLst>
                                </p:cTn>
                              </p:par>
                              <p:par>
                                <p:cTn id="25" presetID="10" presetClass="entr" presetSubtype="0" fill="hold" nodeType="withEffect">
                                  <p:stCondLst>
                                    <p:cond delay="400"/>
                                  </p:stCondLst>
                                  <p:childTnLst>
                                    <p:set>
                                      <p:cBhvr>
                                        <p:cTn id="26" dur="1" fill="hold">
                                          <p:stCondLst>
                                            <p:cond delay="0"/>
                                          </p:stCondLst>
                                        </p:cTn>
                                        <p:tgtEl>
                                          <p:spTgt spid="2097214"/>
                                        </p:tgtEl>
                                        <p:attrNameLst>
                                          <p:attrName>style.visibility</p:attrName>
                                        </p:attrNameLst>
                                      </p:cBhvr>
                                      <p:to>
                                        <p:strVal val="visible"/>
                                      </p:to>
                                    </p:set>
                                    <p:animEffect transition="in" filter="fade">
                                      <p:cBhvr>
                                        <p:cTn id="27" dur="750"/>
                                        <p:tgtEl>
                                          <p:spTgt spid="2097214"/>
                                        </p:tgtEl>
                                      </p:cBhvr>
                                    </p:animEffect>
                                  </p:childTnLst>
                                </p:cTn>
                              </p:par>
                              <p:par>
                                <p:cTn id="28" presetID="47" presetClass="entr" presetSubtype="0" fill="hold" grpId="0" nodeType="withEffect">
                                  <p:stCondLst>
                                    <p:cond delay="400"/>
                                  </p:stCondLst>
                                  <p:childTnLst>
                                    <p:set>
                                      <p:cBhvr>
                                        <p:cTn id="29" dur="1" fill="hold">
                                          <p:stCondLst>
                                            <p:cond delay="0"/>
                                          </p:stCondLst>
                                        </p:cTn>
                                        <p:tgtEl>
                                          <p:spTgt spid="1048811"/>
                                        </p:tgtEl>
                                        <p:attrNameLst>
                                          <p:attrName>style.visibility</p:attrName>
                                        </p:attrNameLst>
                                      </p:cBhvr>
                                      <p:to>
                                        <p:strVal val="visible"/>
                                      </p:to>
                                    </p:set>
                                    <p:animEffect transition="in" filter="fade">
                                      <p:cBhvr>
                                        <p:cTn id="30" dur="750"/>
                                        <p:tgtEl>
                                          <p:spTgt spid="1048811"/>
                                        </p:tgtEl>
                                      </p:cBhvr>
                                    </p:animEffect>
                                    <p:anim calcmode="lin" valueType="num">
                                      <p:cBhvr>
                                        <p:cTn id="31" dur="750" fill="hold"/>
                                        <p:tgtEl>
                                          <p:spTgt spid="1048811"/>
                                        </p:tgtEl>
                                        <p:attrNameLst>
                                          <p:attrName>ppt_x</p:attrName>
                                        </p:attrNameLst>
                                      </p:cBhvr>
                                      <p:tavLst>
                                        <p:tav tm="0">
                                          <p:val>
                                            <p:strVal val="#ppt_x"/>
                                          </p:val>
                                        </p:tav>
                                        <p:tav tm="100000">
                                          <p:val>
                                            <p:strVal val="#ppt_x"/>
                                          </p:val>
                                        </p:tav>
                                      </p:tavLst>
                                    </p:anim>
                                    <p:anim calcmode="lin" valueType="num">
                                      <p:cBhvr>
                                        <p:cTn id="32" dur="750" fill="hold"/>
                                        <p:tgtEl>
                                          <p:spTgt spid="1048811"/>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1048812"/>
                                        </p:tgtEl>
                                        <p:attrNameLst>
                                          <p:attrName>style.visibility</p:attrName>
                                        </p:attrNameLst>
                                      </p:cBhvr>
                                      <p:to>
                                        <p:strVal val="visible"/>
                                      </p:to>
                                    </p:set>
                                    <p:animEffect transition="in" filter="fade">
                                      <p:cBhvr>
                                        <p:cTn id="35" dur="750"/>
                                        <p:tgtEl>
                                          <p:spTgt spid="1048812"/>
                                        </p:tgtEl>
                                      </p:cBhvr>
                                    </p:animEffect>
                                    <p:anim calcmode="lin" valueType="num">
                                      <p:cBhvr>
                                        <p:cTn id="36" dur="750" fill="hold"/>
                                        <p:tgtEl>
                                          <p:spTgt spid="1048812"/>
                                        </p:tgtEl>
                                        <p:attrNameLst>
                                          <p:attrName>ppt_x</p:attrName>
                                        </p:attrNameLst>
                                      </p:cBhvr>
                                      <p:tavLst>
                                        <p:tav tm="0">
                                          <p:val>
                                            <p:strVal val="#ppt_x"/>
                                          </p:val>
                                        </p:tav>
                                        <p:tav tm="100000">
                                          <p:val>
                                            <p:strVal val="#ppt_x"/>
                                          </p:val>
                                        </p:tav>
                                      </p:tavLst>
                                    </p:anim>
                                    <p:anim calcmode="lin" valueType="num">
                                      <p:cBhvr>
                                        <p:cTn id="37" dur="750" fill="hold"/>
                                        <p:tgtEl>
                                          <p:spTgt spid="1048812"/>
                                        </p:tgtEl>
                                        <p:attrNameLst>
                                          <p:attrName>ppt_y</p:attrName>
                                        </p:attrNameLst>
                                      </p:cBhvr>
                                      <p:tavLst>
                                        <p:tav tm="0">
                                          <p:val>
                                            <p:strVal val="#ppt_y-.1"/>
                                          </p:val>
                                        </p:tav>
                                        <p:tav tm="100000">
                                          <p:val>
                                            <p:strVal val="#ppt_y"/>
                                          </p:val>
                                        </p:tav>
                                      </p:tavLst>
                                    </p:anim>
                                  </p:childTnLst>
                                </p:cTn>
                              </p:par>
                              <p:par>
                                <p:cTn id="38" presetID="16" presetClass="entr" presetSubtype="42" fill="hold" grpId="0" nodeType="withEffect">
                                  <p:stCondLst>
                                    <p:cond delay="1000"/>
                                  </p:stCondLst>
                                  <p:childTnLst>
                                    <p:set>
                                      <p:cBhvr>
                                        <p:cTn id="39" dur="1" fill="hold">
                                          <p:stCondLst>
                                            <p:cond delay="0"/>
                                          </p:stCondLst>
                                        </p:cTn>
                                        <p:tgtEl>
                                          <p:spTgt spid="1048813"/>
                                        </p:tgtEl>
                                        <p:attrNameLst>
                                          <p:attrName>style.visibility</p:attrName>
                                        </p:attrNameLst>
                                      </p:cBhvr>
                                      <p:to>
                                        <p:strVal val="visible"/>
                                      </p:to>
                                    </p:set>
                                    <p:animEffect transition="in" filter="barn(outHorizontal)">
                                      <p:cBhvr>
                                        <p:cTn id="40" dur="750"/>
                                        <p:tgtEl>
                                          <p:spTgt spid="1048813"/>
                                        </p:tgtEl>
                                      </p:cBhvr>
                                    </p:animEffect>
                                  </p:childTnLst>
                                </p:cTn>
                              </p:par>
                              <p:par>
                                <p:cTn id="41" presetID="10" presetClass="entr" presetSubtype="0" fill="hold" nodeType="withEffect">
                                  <p:stCondLst>
                                    <p:cond delay="900"/>
                                  </p:stCondLst>
                                  <p:childTnLst>
                                    <p:set>
                                      <p:cBhvr>
                                        <p:cTn id="42" dur="1" fill="hold">
                                          <p:stCondLst>
                                            <p:cond delay="0"/>
                                          </p:stCondLst>
                                        </p:cTn>
                                        <p:tgtEl>
                                          <p:spTgt spid="2097208"/>
                                        </p:tgtEl>
                                        <p:attrNameLst>
                                          <p:attrName>style.visibility</p:attrName>
                                        </p:attrNameLst>
                                      </p:cBhvr>
                                      <p:to>
                                        <p:strVal val="visible"/>
                                      </p:to>
                                    </p:set>
                                    <p:animEffect transition="in" filter="fade">
                                      <p:cBhvr>
                                        <p:cTn id="43" dur="750"/>
                                        <p:tgtEl>
                                          <p:spTgt spid="2097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1" grpId="0"/>
      <p:bldP spid="1048812" grpId="0"/>
      <p:bldP spid="10488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淘宝店chenying0907 21"/>
          <p:cNvSpPr>
            <a:spLocks noEditPoints="1"/>
          </p:cNvSpPr>
          <p:nvPr/>
        </p:nvSpPr>
        <p:spPr bwMode="auto">
          <a:xfrm>
            <a:off x="5318723"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8"/>
            <a:endParaRPr lang="zh-CN" altLang="en-US">
              <a:solidFill>
                <a:srgbClr val="000000"/>
              </a:solidFill>
              <a:latin typeface="Calibri"/>
              <a:ea typeface="微软雅黑"/>
            </a:endParaRPr>
          </a:p>
        </p:txBody>
      </p:sp>
      <p:sp>
        <p:nvSpPr>
          <p:cNvPr id="1048661"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8"/>
            <a:endParaRPr lang="zh-CN" altLang="en-US">
              <a:solidFill>
                <a:srgbClr val="000000"/>
              </a:solidFill>
              <a:latin typeface="Calibri"/>
              <a:ea typeface="微软雅黑"/>
            </a:endParaRPr>
          </a:p>
        </p:txBody>
      </p:sp>
      <p:sp>
        <p:nvSpPr>
          <p:cNvPr id="1048662" name="淘宝店chenying0907 26"/>
          <p:cNvSpPr>
            <a:spLocks noEditPoints="1"/>
          </p:cNvSpPr>
          <p:nvPr/>
        </p:nvSpPr>
        <p:spPr bwMode="auto">
          <a:xfrm>
            <a:off x="5055764" y="1886502"/>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8"/>
            <a:endParaRPr lang="zh-CN" altLang="en-US">
              <a:solidFill>
                <a:srgbClr val="000000"/>
              </a:solidFill>
              <a:latin typeface="Calibri"/>
              <a:ea typeface="微软雅黑"/>
            </a:endParaRPr>
          </a:p>
        </p:txBody>
      </p:sp>
      <p:sp>
        <p:nvSpPr>
          <p:cNvPr id="1048664" name="矩形 3"/>
          <p:cNvSpPr/>
          <p:nvPr/>
        </p:nvSpPr>
        <p:spPr>
          <a:xfrm>
            <a:off x="827585" y="565530"/>
            <a:ext cx="1523494" cy="346249"/>
          </a:xfrm>
          <a:prstGeom prst="rect">
            <a:avLst/>
          </a:prstGeom>
        </p:spPr>
        <p:txBody>
          <a:bodyPr wrap="none" lIns="68580" tIns="34290" rIns="68580" bIns="34290">
            <a:spAutoFit/>
          </a:bodyPr>
          <a:lstStyle/>
          <a:p>
            <a:pPr defTabSz="914378"/>
            <a:r>
              <a:rPr lang="zh-CN" altLang="en-US" b="1" dirty="0">
                <a:solidFill>
                  <a:srgbClr val="000000"/>
                </a:solidFill>
                <a:latin typeface="Calibri"/>
                <a:ea typeface="微软雅黑"/>
              </a:rPr>
              <a:t>宠物分类改进</a:t>
            </a:r>
            <a:endParaRPr lang="th-TH" altLang="zh-CN" b="1" dirty="0">
              <a:solidFill>
                <a:srgbClr val="000000"/>
              </a:solidFill>
              <a:latin typeface="Calibri"/>
              <a:ea typeface="微软雅黑"/>
            </a:endParaRPr>
          </a:p>
        </p:txBody>
      </p:sp>
      <p:pic>
        <p:nvPicPr>
          <p:cNvPr id="2" name="图片 1">
            <a:extLst>
              <a:ext uri="{FF2B5EF4-FFF2-40B4-BE49-F238E27FC236}">
                <a16:creationId xmlns:a16="http://schemas.microsoft.com/office/drawing/2014/main" xmlns="" id="{349F1B9C-F3A3-49A1-A730-8C5CCDAFFFB2}"/>
              </a:ext>
            </a:extLst>
          </p:cNvPr>
          <p:cNvPicPr>
            <a:picLocks noChangeAspect="1"/>
          </p:cNvPicPr>
          <p:nvPr/>
        </p:nvPicPr>
        <p:blipFill>
          <a:blip r:embed="rId3"/>
          <a:stretch>
            <a:fillRect/>
          </a:stretch>
        </p:blipFill>
        <p:spPr>
          <a:xfrm>
            <a:off x="559003" y="2283718"/>
            <a:ext cx="3584151" cy="2750051"/>
          </a:xfrm>
          <a:prstGeom prst="rect">
            <a:avLst/>
          </a:prstGeom>
        </p:spPr>
      </p:pic>
      <p:pic>
        <p:nvPicPr>
          <p:cNvPr id="3" name="图片 2">
            <a:extLst>
              <a:ext uri="{FF2B5EF4-FFF2-40B4-BE49-F238E27FC236}">
                <a16:creationId xmlns:a16="http://schemas.microsoft.com/office/drawing/2014/main" xmlns="" id="{0BD63AC7-4176-4239-86FE-7A97B4B727EF}"/>
              </a:ext>
            </a:extLst>
          </p:cNvPr>
          <p:cNvPicPr>
            <a:picLocks noChangeAspect="1"/>
          </p:cNvPicPr>
          <p:nvPr/>
        </p:nvPicPr>
        <p:blipFill>
          <a:blip r:embed="rId4"/>
          <a:stretch>
            <a:fillRect/>
          </a:stretch>
        </p:blipFill>
        <p:spPr>
          <a:xfrm>
            <a:off x="4211960" y="911779"/>
            <a:ext cx="4660184" cy="1992555"/>
          </a:xfrm>
          <a:prstGeom prst="rect">
            <a:avLst/>
          </a:prstGeom>
        </p:spPr>
      </p:pic>
      <p:sp>
        <p:nvSpPr>
          <p:cNvPr id="4" name="文本框 3">
            <a:extLst>
              <a:ext uri="{FF2B5EF4-FFF2-40B4-BE49-F238E27FC236}">
                <a16:creationId xmlns:a16="http://schemas.microsoft.com/office/drawing/2014/main" xmlns="" id="{872074BC-C40A-4E83-8C1F-F8E782FDB953}"/>
              </a:ext>
            </a:extLst>
          </p:cNvPr>
          <p:cNvSpPr txBox="1"/>
          <p:nvPr/>
        </p:nvSpPr>
        <p:spPr>
          <a:xfrm>
            <a:off x="827585" y="1138286"/>
            <a:ext cx="2573135" cy="1454244"/>
          </a:xfrm>
          <a:prstGeom prst="rect">
            <a:avLst/>
          </a:prstGeom>
          <a:noFill/>
        </p:spPr>
        <p:txBody>
          <a:bodyPr wrap="square" lIns="68580" tIns="34290" rIns="68580" bIns="34290" rtlCol="0">
            <a:spAutoFit/>
          </a:bodyPr>
          <a:lstStyle/>
          <a:p>
            <a:r>
              <a:rPr lang="zh-CN" altLang="en-US" dirty="0"/>
              <a:t>选用了</a:t>
            </a:r>
            <a:r>
              <a:rPr lang="en-US" altLang="zh-CN" dirty="0"/>
              <a:t>resnet101</a:t>
            </a:r>
            <a:r>
              <a:rPr lang="zh-CN" altLang="en-US" dirty="0"/>
              <a:t>，</a:t>
            </a:r>
            <a:r>
              <a:rPr lang="en-US" altLang="zh-CN" dirty="0" err="1"/>
              <a:t>batchsize</a:t>
            </a:r>
            <a:r>
              <a:rPr lang="zh-CN" altLang="en-US" dirty="0"/>
              <a:t>改为</a:t>
            </a:r>
            <a:r>
              <a:rPr lang="en-US" altLang="zh-CN" dirty="0"/>
              <a:t>16</a:t>
            </a:r>
            <a:r>
              <a:rPr lang="zh-CN" altLang="en-US" dirty="0"/>
              <a:t>，再优化了学习率在</a:t>
            </a:r>
            <a:r>
              <a:rPr lang="en-US" altLang="zh-CN" dirty="0"/>
              <a:t>1e-6</a:t>
            </a:r>
            <a:r>
              <a:rPr lang="zh-CN" altLang="en-US" dirty="0"/>
              <a:t>到</a:t>
            </a:r>
            <a:r>
              <a:rPr lang="en-US" altLang="zh-CN" dirty="0"/>
              <a:t>1e-5</a:t>
            </a:r>
            <a:r>
              <a:rPr lang="zh-CN" altLang="en-US" dirty="0"/>
              <a:t>之间。最后准确率在</a:t>
            </a:r>
            <a:r>
              <a:rPr lang="en-US" altLang="zh-CN" dirty="0"/>
              <a:t>95.81%</a:t>
            </a:r>
            <a:r>
              <a:rPr lang="zh-CN" altLang="en-US"/>
              <a:t>。</a:t>
            </a:r>
            <a:endParaRPr lang="zh-CN" altLang="en-US" dirty="0"/>
          </a:p>
        </p:txBody>
      </p:sp>
    </p:spTree>
    <p:extLst>
      <p:ext uri="{BB962C8B-B14F-4D97-AF65-F5344CB8AC3E}">
        <p14:creationId xmlns:p14="http://schemas.microsoft.com/office/powerpoint/2010/main" val="1316542199"/>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662"/>
                                        </p:tgtEl>
                                        <p:attrNameLst>
                                          <p:attrName>style.visibility</p:attrName>
                                        </p:attrNameLst>
                                      </p:cBhvr>
                                      <p:to>
                                        <p:strVal val="visible"/>
                                      </p:to>
                                    </p:set>
                                    <p:anim calcmode="lin" valueType="num">
                                      <p:cBhvr>
                                        <p:cTn id="7" dur="500" fill="hold"/>
                                        <p:tgtEl>
                                          <p:spTgt spid="1048662"/>
                                        </p:tgtEl>
                                        <p:attrNameLst>
                                          <p:attrName>ppt_w</p:attrName>
                                        </p:attrNameLst>
                                      </p:cBhvr>
                                      <p:tavLst>
                                        <p:tav tm="0">
                                          <p:val>
                                            <p:fltVal val="0"/>
                                          </p:val>
                                        </p:tav>
                                        <p:tav tm="100000">
                                          <p:val>
                                            <p:strVal val="#ppt_w"/>
                                          </p:val>
                                        </p:tav>
                                      </p:tavLst>
                                    </p:anim>
                                    <p:anim calcmode="lin" valueType="num">
                                      <p:cBhvr>
                                        <p:cTn id="8" dur="500" fill="hold"/>
                                        <p:tgtEl>
                                          <p:spTgt spid="1048662"/>
                                        </p:tgtEl>
                                        <p:attrNameLst>
                                          <p:attrName>ppt_h</p:attrName>
                                        </p:attrNameLst>
                                      </p:cBhvr>
                                      <p:tavLst>
                                        <p:tav tm="0">
                                          <p:val>
                                            <p:fltVal val="0"/>
                                          </p:val>
                                        </p:tav>
                                        <p:tav tm="100000">
                                          <p:val>
                                            <p:strVal val="#ppt_h"/>
                                          </p:val>
                                        </p:tav>
                                      </p:tavLst>
                                    </p:anim>
                                    <p:animEffect transition="in" filter="fade">
                                      <p:cBhvr>
                                        <p:cTn id="9" dur="500"/>
                                        <p:tgtEl>
                                          <p:spTgt spid="1048662"/>
                                        </p:tgtEl>
                                      </p:cBhvr>
                                    </p:animEffect>
                                    <p:anim calcmode="lin" valueType="num">
                                      <p:cBhvr>
                                        <p:cTn id="10" dur="500" fill="hold"/>
                                        <p:tgtEl>
                                          <p:spTgt spid="1048662"/>
                                        </p:tgtEl>
                                        <p:attrNameLst>
                                          <p:attrName>ppt_x</p:attrName>
                                        </p:attrNameLst>
                                      </p:cBhvr>
                                      <p:tavLst>
                                        <p:tav tm="0">
                                          <p:val>
                                            <p:fltVal val="0.5"/>
                                          </p:val>
                                        </p:tav>
                                        <p:tav tm="100000">
                                          <p:val>
                                            <p:strVal val="#ppt_x"/>
                                          </p:val>
                                        </p:tav>
                                      </p:tavLst>
                                    </p:anim>
                                    <p:anim calcmode="lin" valueType="num">
                                      <p:cBhvr>
                                        <p:cTn id="11" dur="500" fill="hold"/>
                                        <p:tgtEl>
                                          <p:spTgt spid="104866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661"/>
                                        </p:tgtEl>
                                        <p:attrNameLst>
                                          <p:attrName>style.visibility</p:attrName>
                                        </p:attrNameLst>
                                      </p:cBhvr>
                                      <p:to>
                                        <p:strVal val="visible"/>
                                      </p:to>
                                    </p:set>
                                    <p:anim calcmode="lin" valueType="num">
                                      <p:cBhvr>
                                        <p:cTn id="14" dur="500" fill="hold"/>
                                        <p:tgtEl>
                                          <p:spTgt spid="1048661"/>
                                        </p:tgtEl>
                                        <p:attrNameLst>
                                          <p:attrName>ppt_w</p:attrName>
                                        </p:attrNameLst>
                                      </p:cBhvr>
                                      <p:tavLst>
                                        <p:tav tm="0">
                                          <p:val>
                                            <p:fltVal val="0"/>
                                          </p:val>
                                        </p:tav>
                                        <p:tav tm="100000">
                                          <p:val>
                                            <p:strVal val="#ppt_w"/>
                                          </p:val>
                                        </p:tav>
                                      </p:tavLst>
                                    </p:anim>
                                    <p:anim calcmode="lin" valueType="num">
                                      <p:cBhvr>
                                        <p:cTn id="15" dur="500" fill="hold"/>
                                        <p:tgtEl>
                                          <p:spTgt spid="1048661"/>
                                        </p:tgtEl>
                                        <p:attrNameLst>
                                          <p:attrName>ppt_h</p:attrName>
                                        </p:attrNameLst>
                                      </p:cBhvr>
                                      <p:tavLst>
                                        <p:tav tm="0">
                                          <p:val>
                                            <p:fltVal val="0"/>
                                          </p:val>
                                        </p:tav>
                                        <p:tav tm="100000">
                                          <p:val>
                                            <p:strVal val="#ppt_h"/>
                                          </p:val>
                                        </p:tav>
                                      </p:tavLst>
                                    </p:anim>
                                    <p:animEffect transition="in" filter="fade">
                                      <p:cBhvr>
                                        <p:cTn id="16" dur="500"/>
                                        <p:tgtEl>
                                          <p:spTgt spid="1048661"/>
                                        </p:tgtEl>
                                      </p:cBhvr>
                                    </p:animEffect>
                                    <p:anim calcmode="lin" valueType="num">
                                      <p:cBhvr>
                                        <p:cTn id="17" dur="500" fill="hold"/>
                                        <p:tgtEl>
                                          <p:spTgt spid="1048661"/>
                                        </p:tgtEl>
                                        <p:attrNameLst>
                                          <p:attrName>ppt_x</p:attrName>
                                        </p:attrNameLst>
                                      </p:cBhvr>
                                      <p:tavLst>
                                        <p:tav tm="0">
                                          <p:val>
                                            <p:fltVal val="0.5"/>
                                          </p:val>
                                        </p:tav>
                                        <p:tav tm="100000">
                                          <p:val>
                                            <p:strVal val="#ppt_x"/>
                                          </p:val>
                                        </p:tav>
                                      </p:tavLst>
                                    </p:anim>
                                    <p:anim calcmode="lin" valueType="num">
                                      <p:cBhvr>
                                        <p:cTn id="18" dur="500" fill="hold"/>
                                        <p:tgtEl>
                                          <p:spTgt spid="104866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660"/>
                                        </p:tgtEl>
                                        <p:attrNameLst>
                                          <p:attrName>style.visibility</p:attrName>
                                        </p:attrNameLst>
                                      </p:cBhvr>
                                      <p:to>
                                        <p:strVal val="visible"/>
                                      </p:to>
                                    </p:set>
                                    <p:anim calcmode="lin" valueType="num">
                                      <p:cBhvr>
                                        <p:cTn id="21" dur="500" fill="hold"/>
                                        <p:tgtEl>
                                          <p:spTgt spid="1048660"/>
                                        </p:tgtEl>
                                        <p:attrNameLst>
                                          <p:attrName>ppt_w</p:attrName>
                                        </p:attrNameLst>
                                      </p:cBhvr>
                                      <p:tavLst>
                                        <p:tav tm="0">
                                          <p:val>
                                            <p:fltVal val="0"/>
                                          </p:val>
                                        </p:tav>
                                        <p:tav tm="100000">
                                          <p:val>
                                            <p:strVal val="#ppt_w"/>
                                          </p:val>
                                        </p:tav>
                                      </p:tavLst>
                                    </p:anim>
                                    <p:anim calcmode="lin" valueType="num">
                                      <p:cBhvr>
                                        <p:cTn id="22" dur="500" fill="hold"/>
                                        <p:tgtEl>
                                          <p:spTgt spid="1048660"/>
                                        </p:tgtEl>
                                        <p:attrNameLst>
                                          <p:attrName>ppt_h</p:attrName>
                                        </p:attrNameLst>
                                      </p:cBhvr>
                                      <p:tavLst>
                                        <p:tav tm="0">
                                          <p:val>
                                            <p:fltVal val="0"/>
                                          </p:val>
                                        </p:tav>
                                        <p:tav tm="100000">
                                          <p:val>
                                            <p:strVal val="#ppt_h"/>
                                          </p:val>
                                        </p:tav>
                                      </p:tavLst>
                                    </p:anim>
                                    <p:animEffect transition="in" filter="fade">
                                      <p:cBhvr>
                                        <p:cTn id="23" dur="500"/>
                                        <p:tgtEl>
                                          <p:spTgt spid="1048660"/>
                                        </p:tgtEl>
                                      </p:cBhvr>
                                    </p:animEffect>
                                    <p:anim calcmode="lin" valueType="num">
                                      <p:cBhvr>
                                        <p:cTn id="24" dur="500" fill="hold"/>
                                        <p:tgtEl>
                                          <p:spTgt spid="1048660"/>
                                        </p:tgtEl>
                                        <p:attrNameLst>
                                          <p:attrName>ppt_x</p:attrName>
                                        </p:attrNameLst>
                                      </p:cBhvr>
                                      <p:tavLst>
                                        <p:tav tm="0">
                                          <p:val>
                                            <p:fltVal val="0.5"/>
                                          </p:val>
                                        </p:tav>
                                        <p:tav tm="100000">
                                          <p:val>
                                            <p:strVal val="#ppt_x"/>
                                          </p:val>
                                        </p:tav>
                                      </p:tavLst>
                                    </p:anim>
                                    <p:anim calcmode="lin" valueType="num">
                                      <p:cBhvr>
                                        <p:cTn id="25" dur="500" fill="hold"/>
                                        <p:tgtEl>
                                          <p:spTgt spid="104866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0" grpId="0" animBg="1"/>
      <p:bldP spid="1048661" grpId="0" animBg="1"/>
      <p:bldP spid="10486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7"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18"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19"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20" name="文本框 4"/>
          <p:cNvSpPr txBox="1"/>
          <p:nvPr/>
        </p:nvSpPr>
        <p:spPr>
          <a:xfrm>
            <a:off x="2915816" y="771550"/>
            <a:ext cx="6408712" cy="646331"/>
          </a:xfrm>
          <a:prstGeom prst="rect">
            <a:avLst/>
          </a:prstGeom>
          <a:noFill/>
        </p:spPr>
        <p:txBody>
          <a:bodyPr wrap="square" rtlCol="0">
            <a:spAutoFit/>
          </a:bodyPr>
          <a:lstStyle/>
          <a:p>
            <a:r>
              <a:rPr lang="zh-CN" altLang="en-US"/>
              <a:t>数据背后往往是真相</a:t>
            </a:r>
            <a:endParaRPr lang="en-US" altLang="zh-CN" smtClean="0"/>
          </a:p>
          <a:p>
            <a:r>
              <a:rPr lang="en-US" altLang="zh-CN" smtClean="0"/>
              <a:t>Behind </a:t>
            </a:r>
            <a:r>
              <a:rPr lang="en-US" altLang="zh-CN"/>
              <a:t>the data is often the truth.</a:t>
            </a:r>
            <a:endParaRPr lang="zh-CN" altLang="en-US" dirty="0"/>
          </a:p>
        </p:txBody>
      </p:sp>
      <p:sp>
        <p:nvSpPr>
          <p:cNvPr id="1048821" name="文本框 5"/>
          <p:cNvSpPr txBox="1"/>
          <p:nvPr/>
        </p:nvSpPr>
        <p:spPr>
          <a:xfrm>
            <a:off x="1187624" y="1419622"/>
            <a:ext cx="6696744" cy="1477328"/>
          </a:xfrm>
          <a:prstGeom prst="rect">
            <a:avLst/>
          </a:prstGeom>
          <a:noFill/>
        </p:spPr>
        <p:txBody>
          <a:bodyPr wrap="square" rtlCol="0">
            <a:spAutoFit/>
          </a:bodyPr>
          <a:lstStyle/>
          <a:p>
            <a:r>
              <a:rPr lang="zh-CN" altLang="en-US" dirty="0" smtClean="0"/>
              <a:t>谢</a:t>
            </a:r>
            <a:r>
              <a:rPr lang="zh-CN" altLang="en-US" dirty="0"/>
              <a:t>耳朵助攻女友跻身</a:t>
            </a:r>
            <a:r>
              <a:rPr lang="zh-CN" altLang="en-US" dirty="0" smtClean="0"/>
              <a:t>主角</a:t>
            </a:r>
            <a:endParaRPr lang="en-US" altLang="zh-CN" dirty="0" smtClean="0"/>
          </a:p>
          <a:p>
            <a:r>
              <a:rPr lang="en-US" altLang="zh-CN" dirty="0" smtClean="0"/>
              <a:t>With the assistance of Sheldon , his </a:t>
            </a:r>
            <a:r>
              <a:rPr lang="en-US" altLang="zh-CN" dirty="0"/>
              <a:t>girlfriend plays the leading </a:t>
            </a:r>
            <a:r>
              <a:rPr lang="en-US" altLang="zh-CN" dirty="0" smtClean="0"/>
              <a:t>role</a:t>
            </a:r>
          </a:p>
          <a:p>
            <a:r>
              <a:rPr lang="zh-CN" altLang="en-US" dirty="0"/>
              <a:t>谢尔顿多榜第一霸占</a:t>
            </a:r>
            <a:r>
              <a:rPr lang="en-US" altLang="zh-CN" dirty="0"/>
              <a:t>C</a:t>
            </a:r>
            <a:r>
              <a:rPr lang="zh-CN" altLang="en-US" dirty="0"/>
              <a:t>位</a:t>
            </a:r>
            <a:endParaRPr lang="en-US" altLang="zh-CN" dirty="0"/>
          </a:p>
          <a:p>
            <a:r>
              <a:rPr lang="en-US" altLang="zh-CN" dirty="0"/>
              <a:t>Sheldon ranks first on the list and occupies the C position</a:t>
            </a:r>
            <a:r>
              <a:rPr lang="en-US" altLang="zh-CN" dirty="0" smtClean="0"/>
              <a:t>.</a:t>
            </a:r>
          </a:p>
          <a:p>
            <a:r>
              <a:rPr lang="en-US" altLang="zh-CN" dirty="0" smtClean="0"/>
              <a:t>……</a:t>
            </a:r>
            <a:endParaRPr lang="zh-CN" altLang="en-US" dirty="0"/>
          </a:p>
        </p:txBody>
      </p:sp>
      <p:pic>
        <p:nvPicPr>
          <p:cNvPr id="2097215" name="图片 6"/>
          <p:cNvPicPr>
            <a:picLocks noChangeAspect="1"/>
          </p:cNvPicPr>
          <p:nvPr/>
        </p:nvPicPr>
        <p:blipFill>
          <a:blip r:embed="rId3" cstate="print"/>
          <a:stretch>
            <a:fillRect/>
          </a:stretch>
        </p:blipFill>
        <p:spPr>
          <a:xfrm>
            <a:off x="1272516" y="2844018"/>
            <a:ext cx="3072981" cy="1743956"/>
          </a:xfrm>
          <a:prstGeom prst="rect">
            <a:avLst/>
          </a:prstGeom>
        </p:spPr>
      </p:pic>
      <p:sp>
        <p:nvSpPr>
          <p:cNvPr id="1048822"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sp>
        <p:nvSpPr>
          <p:cNvPr id="1048823" name="文本框 8"/>
          <p:cNvSpPr txBox="1"/>
          <p:nvPr/>
        </p:nvSpPr>
        <p:spPr>
          <a:xfrm>
            <a:off x="4716016" y="2931790"/>
            <a:ext cx="3769004" cy="1477328"/>
          </a:xfrm>
          <a:prstGeom prst="rect">
            <a:avLst/>
          </a:prstGeom>
          <a:noFill/>
        </p:spPr>
        <p:txBody>
          <a:bodyPr wrap="square" rtlCol="0">
            <a:spAutoFit/>
          </a:bodyPr>
          <a:lstStyle/>
          <a:p>
            <a:r>
              <a:rPr lang="zh-CN" altLang="en-US" dirty="0" smtClean="0"/>
              <a:t>文本分析  </a:t>
            </a:r>
            <a:r>
              <a:rPr lang="en-US" altLang="zh-CN" dirty="0"/>
              <a:t>Text analysis</a:t>
            </a:r>
          </a:p>
          <a:p>
            <a:r>
              <a:rPr lang="zh-CN" altLang="en-US" dirty="0" smtClean="0"/>
              <a:t>词频统计 </a:t>
            </a:r>
            <a:r>
              <a:rPr lang="en-US" altLang="zh-CN" dirty="0"/>
              <a:t>Word frequency statistics</a:t>
            </a:r>
          </a:p>
          <a:p>
            <a:r>
              <a:rPr lang="zh-CN" altLang="en-US" dirty="0"/>
              <a:t>停用</a:t>
            </a:r>
            <a:r>
              <a:rPr lang="zh-CN" altLang="en-US" dirty="0" smtClean="0"/>
              <a:t>词去除 </a:t>
            </a:r>
            <a:r>
              <a:rPr lang="en-US" altLang="zh-CN" dirty="0"/>
              <a:t>Stop word removal</a:t>
            </a:r>
          </a:p>
          <a:p>
            <a:r>
              <a:rPr lang="zh-CN" altLang="en-US" dirty="0"/>
              <a:t>词</a:t>
            </a:r>
            <a:r>
              <a:rPr lang="zh-CN" altLang="en-US" dirty="0" smtClean="0"/>
              <a:t>云统计 </a:t>
            </a:r>
            <a:r>
              <a:rPr lang="en-US" altLang="zh-CN" dirty="0"/>
              <a:t>Word cloud statistics</a:t>
            </a:r>
          </a:p>
          <a:p>
            <a:r>
              <a:rPr lang="en-US" altLang="zh-CN" dirty="0" smtClean="0"/>
              <a:t>……</a:t>
            </a:r>
            <a:endParaRPr lang="zh-CN" altLang="en-US" dirty="0"/>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19"/>
                                        </p:tgtEl>
                                        <p:attrNameLst>
                                          <p:attrName>style.visibility</p:attrName>
                                        </p:attrNameLst>
                                      </p:cBhvr>
                                      <p:to>
                                        <p:strVal val="visible"/>
                                      </p:to>
                                    </p:set>
                                    <p:anim calcmode="lin" valueType="num">
                                      <p:cBhvr>
                                        <p:cTn id="7" dur="500" fill="hold"/>
                                        <p:tgtEl>
                                          <p:spTgt spid="1048819"/>
                                        </p:tgtEl>
                                        <p:attrNameLst>
                                          <p:attrName>ppt_w</p:attrName>
                                        </p:attrNameLst>
                                      </p:cBhvr>
                                      <p:tavLst>
                                        <p:tav tm="0">
                                          <p:val>
                                            <p:fltVal val="0"/>
                                          </p:val>
                                        </p:tav>
                                        <p:tav tm="100000">
                                          <p:val>
                                            <p:strVal val="#ppt_w"/>
                                          </p:val>
                                        </p:tav>
                                      </p:tavLst>
                                    </p:anim>
                                    <p:anim calcmode="lin" valueType="num">
                                      <p:cBhvr>
                                        <p:cTn id="8" dur="500" fill="hold"/>
                                        <p:tgtEl>
                                          <p:spTgt spid="1048819"/>
                                        </p:tgtEl>
                                        <p:attrNameLst>
                                          <p:attrName>ppt_h</p:attrName>
                                        </p:attrNameLst>
                                      </p:cBhvr>
                                      <p:tavLst>
                                        <p:tav tm="0">
                                          <p:val>
                                            <p:fltVal val="0"/>
                                          </p:val>
                                        </p:tav>
                                        <p:tav tm="100000">
                                          <p:val>
                                            <p:strVal val="#ppt_h"/>
                                          </p:val>
                                        </p:tav>
                                      </p:tavLst>
                                    </p:anim>
                                    <p:animEffect transition="in" filter="fade">
                                      <p:cBhvr>
                                        <p:cTn id="9" dur="500"/>
                                        <p:tgtEl>
                                          <p:spTgt spid="1048819"/>
                                        </p:tgtEl>
                                      </p:cBhvr>
                                    </p:animEffect>
                                    <p:anim calcmode="lin" valueType="num">
                                      <p:cBhvr>
                                        <p:cTn id="10" dur="500" fill="hold"/>
                                        <p:tgtEl>
                                          <p:spTgt spid="1048819"/>
                                        </p:tgtEl>
                                        <p:attrNameLst>
                                          <p:attrName>ppt_x</p:attrName>
                                        </p:attrNameLst>
                                      </p:cBhvr>
                                      <p:tavLst>
                                        <p:tav tm="0">
                                          <p:val>
                                            <p:fltVal val="0.5"/>
                                          </p:val>
                                        </p:tav>
                                        <p:tav tm="100000">
                                          <p:val>
                                            <p:strVal val="#ppt_x"/>
                                          </p:val>
                                        </p:tav>
                                      </p:tavLst>
                                    </p:anim>
                                    <p:anim calcmode="lin" valueType="num">
                                      <p:cBhvr>
                                        <p:cTn id="11" dur="500" fill="hold"/>
                                        <p:tgtEl>
                                          <p:spTgt spid="104881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18"/>
                                        </p:tgtEl>
                                        <p:attrNameLst>
                                          <p:attrName>style.visibility</p:attrName>
                                        </p:attrNameLst>
                                      </p:cBhvr>
                                      <p:to>
                                        <p:strVal val="visible"/>
                                      </p:to>
                                    </p:set>
                                    <p:anim calcmode="lin" valueType="num">
                                      <p:cBhvr>
                                        <p:cTn id="14" dur="500" fill="hold"/>
                                        <p:tgtEl>
                                          <p:spTgt spid="1048818"/>
                                        </p:tgtEl>
                                        <p:attrNameLst>
                                          <p:attrName>ppt_w</p:attrName>
                                        </p:attrNameLst>
                                      </p:cBhvr>
                                      <p:tavLst>
                                        <p:tav tm="0">
                                          <p:val>
                                            <p:fltVal val="0"/>
                                          </p:val>
                                        </p:tav>
                                        <p:tav tm="100000">
                                          <p:val>
                                            <p:strVal val="#ppt_w"/>
                                          </p:val>
                                        </p:tav>
                                      </p:tavLst>
                                    </p:anim>
                                    <p:anim calcmode="lin" valueType="num">
                                      <p:cBhvr>
                                        <p:cTn id="15" dur="500" fill="hold"/>
                                        <p:tgtEl>
                                          <p:spTgt spid="1048818"/>
                                        </p:tgtEl>
                                        <p:attrNameLst>
                                          <p:attrName>ppt_h</p:attrName>
                                        </p:attrNameLst>
                                      </p:cBhvr>
                                      <p:tavLst>
                                        <p:tav tm="0">
                                          <p:val>
                                            <p:fltVal val="0"/>
                                          </p:val>
                                        </p:tav>
                                        <p:tav tm="100000">
                                          <p:val>
                                            <p:strVal val="#ppt_h"/>
                                          </p:val>
                                        </p:tav>
                                      </p:tavLst>
                                    </p:anim>
                                    <p:animEffect transition="in" filter="fade">
                                      <p:cBhvr>
                                        <p:cTn id="16" dur="500"/>
                                        <p:tgtEl>
                                          <p:spTgt spid="1048818"/>
                                        </p:tgtEl>
                                      </p:cBhvr>
                                    </p:animEffect>
                                    <p:anim calcmode="lin" valueType="num">
                                      <p:cBhvr>
                                        <p:cTn id="17" dur="500" fill="hold"/>
                                        <p:tgtEl>
                                          <p:spTgt spid="1048818"/>
                                        </p:tgtEl>
                                        <p:attrNameLst>
                                          <p:attrName>ppt_x</p:attrName>
                                        </p:attrNameLst>
                                      </p:cBhvr>
                                      <p:tavLst>
                                        <p:tav tm="0">
                                          <p:val>
                                            <p:fltVal val="0.5"/>
                                          </p:val>
                                        </p:tav>
                                        <p:tav tm="100000">
                                          <p:val>
                                            <p:strVal val="#ppt_x"/>
                                          </p:val>
                                        </p:tav>
                                      </p:tavLst>
                                    </p:anim>
                                    <p:anim calcmode="lin" valueType="num">
                                      <p:cBhvr>
                                        <p:cTn id="18" dur="500" fill="hold"/>
                                        <p:tgtEl>
                                          <p:spTgt spid="104881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17"/>
                                        </p:tgtEl>
                                        <p:attrNameLst>
                                          <p:attrName>style.visibility</p:attrName>
                                        </p:attrNameLst>
                                      </p:cBhvr>
                                      <p:to>
                                        <p:strVal val="visible"/>
                                      </p:to>
                                    </p:set>
                                    <p:anim calcmode="lin" valueType="num">
                                      <p:cBhvr>
                                        <p:cTn id="21" dur="500" fill="hold"/>
                                        <p:tgtEl>
                                          <p:spTgt spid="1048817"/>
                                        </p:tgtEl>
                                        <p:attrNameLst>
                                          <p:attrName>ppt_w</p:attrName>
                                        </p:attrNameLst>
                                      </p:cBhvr>
                                      <p:tavLst>
                                        <p:tav tm="0">
                                          <p:val>
                                            <p:fltVal val="0"/>
                                          </p:val>
                                        </p:tav>
                                        <p:tav tm="100000">
                                          <p:val>
                                            <p:strVal val="#ppt_w"/>
                                          </p:val>
                                        </p:tav>
                                      </p:tavLst>
                                    </p:anim>
                                    <p:anim calcmode="lin" valueType="num">
                                      <p:cBhvr>
                                        <p:cTn id="22" dur="500" fill="hold"/>
                                        <p:tgtEl>
                                          <p:spTgt spid="1048817"/>
                                        </p:tgtEl>
                                        <p:attrNameLst>
                                          <p:attrName>ppt_h</p:attrName>
                                        </p:attrNameLst>
                                      </p:cBhvr>
                                      <p:tavLst>
                                        <p:tav tm="0">
                                          <p:val>
                                            <p:fltVal val="0"/>
                                          </p:val>
                                        </p:tav>
                                        <p:tav tm="100000">
                                          <p:val>
                                            <p:strVal val="#ppt_h"/>
                                          </p:val>
                                        </p:tav>
                                      </p:tavLst>
                                    </p:anim>
                                    <p:animEffect transition="in" filter="fade">
                                      <p:cBhvr>
                                        <p:cTn id="23" dur="500"/>
                                        <p:tgtEl>
                                          <p:spTgt spid="1048817"/>
                                        </p:tgtEl>
                                      </p:cBhvr>
                                    </p:animEffect>
                                    <p:anim calcmode="lin" valueType="num">
                                      <p:cBhvr>
                                        <p:cTn id="24" dur="500" fill="hold"/>
                                        <p:tgtEl>
                                          <p:spTgt spid="1048817"/>
                                        </p:tgtEl>
                                        <p:attrNameLst>
                                          <p:attrName>ppt_x</p:attrName>
                                        </p:attrNameLst>
                                      </p:cBhvr>
                                      <p:tavLst>
                                        <p:tav tm="0">
                                          <p:val>
                                            <p:fltVal val="0.5"/>
                                          </p:val>
                                        </p:tav>
                                        <p:tav tm="100000">
                                          <p:val>
                                            <p:strVal val="#ppt_x"/>
                                          </p:val>
                                        </p:tav>
                                      </p:tavLst>
                                    </p:anim>
                                    <p:anim calcmode="lin" valueType="num">
                                      <p:cBhvr>
                                        <p:cTn id="25" dur="500" fill="hold"/>
                                        <p:tgtEl>
                                          <p:spTgt spid="10488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7" grpId="0" animBg="1"/>
      <p:bldP spid="1048818" grpId="0" animBg="1"/>
      <p:bldP spid="10488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7"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28"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29"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30" name="文本框 4"/>
          <p:cNvSpPr txBox="1"/>
          <p:nvPr/>
        </p:nvSpPr>
        <p:spPr>
          <a:xfrm>
            <a:off x="2915816" y="771550"/>
            <a:ext cx="6408712" cy="646331"/>
          </a:xfrm>
          <a:prstGeom prst="rect">
            <a:avLst/>
          </a:prstGeom>
          <a:noFill/>
        </p:spPr>
        <p:txBody>
          <a:bodyPr wrap="square" rtlCol="0">
            <a:spAutoFit/>
          </a:bodyPr>
          <a:lstStyle/>
          <a:p>
            <a:r>
              <a:rPr lang="zh-CN" altLang="en-US"/>
              <a:t>讲述数据背后的故事</a:t>
            </a:r>
            <a:endParaRPr lang="en-US" altLang="zh-CN" smtClean="0"/>
          </a:p>
          <a:p>
            <a:r>
              <a:rPr lang="en-US" altLang="zh-CN" smtClean="0"/>
              <a:t>Tell </a:t>
            </a:r>
            <a:r>
              <a:rPr lang="en-US" altLang="zh-CN"/>
              <a:t>the story behind the </a:t>
            </a:r>
            <a:r>
              <a:rPr lang="en-US" altLang="zh-CN" smtClean="0"/>
              <a:t>data</a:t>
            </a:r>
          </a:p>
        </p:txBody>
      </p:sp>
      <p:sp>
        <p:nvSpPr>
          <p:cNvPr id="1048831" name="文本框 5"/>
          <p:cNvSpPr txBox="1"/>
          <p:nvPr/>
        </p:nvSpPr>
        <p:spPr>
          <a:xfrm>
            <a:off x="1187624" y="1419622"/>
            <a:ext cx="5904656" cy="1477328"/>
          </a:xfrm>
          <a:prstGeom prst="rect">
            <a:avLst/>
          </a:prstGeom>
          <a:noFill/>
        </p:spPr>
        <p:txBody>
          <a:bodyPr wrap="square" rtlCol="0">
            <a:spAutoFit/>
          </a:bodyPr>
          <a:lstStyle/>
          <a:p>
            <a:r>
              <a:rPr lang="zh-CN" altLang="en-US" dirty="0" smtClean="0"/>
              <a:t>通过</a:t>
            </a:r>
            <a:r>
              <a:rPr lang="zh-CN" altLang="en-US" dirty="0"/>
              <a:t>数据透视华为发展</a:t>
            </a:r>
            <a:r>
              <a:rPr lang="zh-CN" altLang="en-US" dirty="0" smtClean="0"/>
              <a:t>历程</a:t>
            </a:r>
            <a:endParaRPr lang="en-US" altLang="zh-CN" dirty="0" smtClean="0"/>
          </a:p>
          <a:p>
            <a:r>
              <a:rPr lang="en-US" altLang="zh-CN" dirty="0" smtClean="0"/>
              <a:t>Perspective </a:t>
            </a:r>
            <a:r>
              <a:rPr lang="en-US" altLang="zh-CN" dirty="0"/>
              <a:t>on the Development of Huawei through </a:t>
            </a:r>
            <a:r>
              <a:rPr lang="en-US" altLang="zh-CN" dirty="0" smtClean="0"/>
              <a:t>data</a:t>
            </a:r>
          </a:p>
          <a:p>
            <a:r>
              <a:rPr lang="zh-CN" altLang="en-US" dirty="0"/>
              <a:t>每个时期，华为都有不同的</a:t>
            </a:r>
            <a:r>
              <a:rPr lang="zh-CN" altLang="en-US" dirty="0" smtClean="0"/>
              <a:t>特点</a:t>
            </a:r>
            <a:endParaRPr lang="en-US" altLang="zh-CN" dirty="0" smtClean="0"/>
          </a:p>
          <a:p>
            <a:r>
              <a:rPr lang="en-US" altLang="zh-CN" dirty="0" smtClean="0"/>
              <a:t>Huawei </a:t>
            </a:r>
            <a:r>
              <a:rPr lang="en-US" altLang="zh-CN" dirty="0"/>
              <a:t>has different characteristics in each period.</a:t>
            </a:r>
          </a:p>
          <a:p>
            <a:r>
              <a:rPr lang="en-US" altLang="zh-CN" dirty="0" smtClean="0"/>
              <a:t>……</a:t>
            </a:r>
            <a:endParaRPr lang="zh-CN" altLang="en-US" dirty="0"/>
          </a:p>
        </p:txBody>
      </p:sp>
      <p:pic>
        <p:nvPicPr>
          <p:cNvPr id="2097216" name="图片 6"/>
          <p:cNvPicPr>
            <a:picLocks noChangeAspect="1"/>
          </p:cNvPicPr>
          <p:nvPr/>
        </p:nvPicPr>
        <p:blipFill>
          <a:blip r:embed="rId3" cstate="print"/>
          <a:stretch>
            <a:fillRect/>
          </a:stretch>
        </p:blipFill>
        <p:spPr>
          <a:xfrm>
            <a:off x="1745488" y="2859782"/>
            <a:ext cx="2127036" cy="1743956"/>
          </a:xfrm>
          <a:prstGeom prst="rect">
            <a:avLst/>
          </a:prstGeom>
        </p:spPr>
      </p:pic>
      <p:sp>
        <p:nvSpPr>
          <p:cNvPr id="1048832"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sp>
        <p:nvSpPr>
          <p:cNvPr id="1048833" name="文本框 8"/>
          <p:cNvSpPr txBox="1"/>
          <p:nvPr/>
        </p:nvSpPr>
        <p:spPr>
          <a:xfrm>
            <a:off x="4716016" y="2931790"/>
            <a:ext cx="3769004" cy="1477328"/>
          </a:xfrm>
          <a:prstGeom prst="rect">
            <a:avLst/>
          </a:prstGeom>
          <a:noFill/>
        </p:spPr>
        <p:txBody>
          <a:bodyPr wrap="square" rtlCol="0">
            <a:spAutoFit/>
          </a:bodyPr>
          <a:lstStyle/>
          <a:p>
            <a:r>
              <a:rPr lang="zh-CN" altLang="en-US" dirty="0" smtClean="0"/>
              <a:t>文本分析  </a:t>
            </a:r>
            <a:r>
              <a:rPr lang="en-US" altLang="zh-CN" dirty="0"/>
              <a:t>Text analysis</a:t>
            </a:r>
          </a:p>
          <a:p>
            <a:r>
              <a:rPr lang="zh-CN" altLang="en-US" dirty="0" smtClean="0"/>
              <a:t>词频统计 </a:t>
            </a:r>
            <a:r>
              <a:rPr lang="en-US" altLang="zh-CN" dirty="0"/>
              <a:t>Word frequency statistics</a:t>
            </a:r>
          </a:p>
          <a:p>
            <a:r>
              <a:rPr lang="zh-CN" altLang="en-US" dirty="0"/>
              <a:t>停用</a:t>
            </a:r>
            <a:r>
              <a:rPr lang="zh-CN" altLang="en-US" dirty="0" smtClean="0"/>
              <a:t>词去除 </a:t>
            </a:r>
            <a:r>
              <a:rPr lang="en-US" altLang="zh-CN" dirty="0"/>
              <a:t>Stop word removal</a:t>
            </a:r>
          </a:p>
          <a:p>
            <a:r>
              <a:rPr lang="zh-CN" altLang="en-US" dirty="0"/>
              <a:t>词</a:t>
            </a:r>
            <a:r>
              <a:rPr lang="zh-CN" altLang="en-US" dirty="0" smtClean="0"/>
              <a:t>云统计 </a:t>
            </a:r>
            <a:r>
              <a:rPr lang="en-US" altLang="zh-CN" dirty="0"/>
              <a:t>Word cloud statistics</a:t>
            </a:r>
          </a:p>
          <a:p>
            <a:r>
              <a:rPr lang="en-US" altLang="zh-CN" dirty="0" smtClean="0"/>
              <a:t>……</a:t>
            </a:r>
            <a:endParaRPr lang="zh-CN" altLang="en-US" dirty="0"/>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29"/>
                                        </p:tgtEl>
                                        <p:attrNameLst>
                                          <p:attrName>style.visibility</p:attrName>
                                        </p:attrNameLst>
                                      </p:cBhvr>
                                      <p:to>
                                        <p:strVal val="visible"/>
                                      </p:to>
                                    </p:set>
                                    <p:anim calcmode="lin" valueType="num">
                                      <p:cBhvr>
                                        <p:cTn id="7" dur="500" fill="hold"/>
                                        <p:tgtEl>
                                          <p:spTgt spid="1048829"/>
                                        </p:tgtEl>
                                        <p:attrNameLst>
                                          <p:attrName>ppt_w</p:attrName>
                                        </p:attrNameLst>
                                      </p:cBhvr>
                                      <p:tavLst>
                                        <p:tav tm="0">
                                          <p:val>
                                            <p:fltVal val="0"/>
                                          </p:val>
                                        </p:tav>
                                        <p:tav tm="100000">
                                          <p:val>
                                            <p:strVal val="#ppt_w"/>
                                          </p:val>
                                        </p:tav>
                                      </p:tavLst>
                                    </p:anim>
                                    <p:anim calcmode="lin" valueType="num">
                                      <p:cBhvr>
                                        <p:cTn id="8" dur="500" fill="hold"/>
                                        <p:tgtEl>
                                          <p:spTgt spid="1048829"/>
                                        </p:tgtEl>
                                        <p:attrNameLst>
                                          <p:attrName>ppt_h</p:attrName>
                                        </p:attrNameLst>
                                      </p:cBhvr>
                                      <p:tavLst>
                                        <p:tav tm="0">
                                          <p:val>
                                            <p:fltVal val="0"/>
                                          </p:val>
                                        </p:tav>
                                        <p:tav tm="100000">
                                          <p:val>
                                            <p:strVal val="#ppt_h"/>
                                          </p:val>
                                        </p:tav>
                                      </p:tavLst>
                                    </p:anim>
                                    <p:animEffect transition="in" filter="fade">
                                      <p:cBhvr>
                                        <p:cTn id="9" dur="500"/>
                                        <p:tgtEl>
                                          <p:spTgt spid="1048829"/>
                                        </p:tgtEl>
                                      </p:cBhvr>
                                    </p:animEffect>
                                    <p:anim calcmode="lin" valueType="num">
                                      <p:cBhvr>
                                        <p:cTn id="10" dur="500" fill="hold"/>
                                        <p:tgtEl>
                                          <p:spTgt spid="1048829"/>
                                        </p:tgtEl>
                                        <p:attrNameLst>
                                          <p:attrName>ppt_x</p:attrName>
                                        </p:attrNameLst>
                                      </p:cBhvr>
                                      <p:tavLst>
                                        <p:tav tm="0">
                                          <p:val>
                                            <p:fltVal val="0.5"/>
                                          </p:val>
                                        </p:tav>
                                        <p:tav tm="100000">
                                          <p:val>
                                            <p:strVal val="#ppt_x"/>
                                          </p:val>
                                        </p:tav>
                                      </p:tavLst>
                                    </p:anim>
                                    <p:anim calcmode="lin" valueType="num">
                                      <p:cBhvr>
                                        <p:cTn id="11" dur="500" fill="hold"/>
                                        <p:tgtEl>
                                          <p:spTgt spid="104882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28"/>
                                        </p:tgtEl>
                                        <p:attrNameLst>
                                          <p:attrName>style.visibility</p:attrName>
                                        </p:attrNameLst>
                                      </p:cBhvr>
                                      <p:to>
                                        <p:strVal val="visible"/>
                                      </p:to>
                                    </p:set>
                                    <p:anim calcmode="lin" valueType="num">
                                      <p:cBhvr>
                                        <p:cTn id="14" dur="500" fill="hold"/>
                                        <p:tgtEl>
                                          <p:spTgt spid="1048828"/>
                                        </p:tgtEl>
                                        <p:attrNameLst>
                                          <p:attrName>ppt_w</p:attrName>
                                        </p:attrNameLst>
                                      </p:cBhvr>
                                      <p:tavLst>
                                        <p:tav tm="0">
                                          <p:val>
                                            <p:fltVal val="0"/>
                                          </p:val>
                                        </p:tav>
                                        <p:tav tm="100000">
                                          <p:val>
                                            <p:strVal val="#ppt_w"/>
                                          </p:val>
                                        </p:tav>
                                      </p:tavLst>
                                    </p:anim>
                                    <p:anim calcmode="lin" valueType="num">
                                      <p:cBhvr>
                                        <p:cTn id="15" dur="500" fill="hold"/>
                                        <p:tgtEl>
                                          <p:spTgt spid="1048828"/>
                                        </p:tgtEl>
                                        <p:attrNameLst>
                                          <p:attrName>ppt_h</p:attrName>
                                        </p:attrNameLst>
                                      </p:cBhvr>
                                      <p:tavLst>
                                        <p:tav tm="0">
                                          <p:val>
                                            <p:fltVal val="0"/>
                                          </p:val>
                                        </p:tav>
                                        <p:tav tm="100000">
                                          <p:val>
                                            <p:strVal val="#ppt_h"/>
                                          </p:val>
                                        </p:tav>
                                      </p:tavLst>
                                    </p:anim>
                                    <p:animEffect transition="in" filter="fade">
                                      <p:cBhvr>
                                        <p:cTn id="16" dur="500"/>
                                        <p:tgtEl>
                                          <p:spTgt spid="1048828"/>
                                        </p:tgtEl>
                                      </p:cBhvr>
                                    </p:animEffect>
                                    <p:anim calcmode="lin" valueType="num">
                                      <p:cBhvr>
                                        <p:cTn id="17" dur="500" fill="hold"/>
                                        <p:tgtEl>
                                          <p:spTgt spid="1048828"/>
                                        </p:tgtEl>
                                        <p:attrNameLst>
                                          <p:attrName>ppt_x</p:attrName>
                                        </p:attrNameLst>
                                      </p:cBhvr>
                                      <p:tavLst>
                                        <p:tav tm="0">
                                          <p:val>
                                            <p:fltVal val="0.5"/>
                                          </p:val>
                                        </p:tav>
                                        <p:tav tm="100000">
                                          <p:val>
                                            <p:strVal val="#ppt_x"/>
                                          </p:val>
                                        </p:tav>
                                      </p:tavLst>
                                    </p:anim>
                                    <p:anim calcmode="lin" valueType="num">
                                      <p:cBhvr>
                                        <p:cTn id="18" dur="500" fill="hold"/>
                                        <p:tgtEl>
                                          <p:spTgt spid="10488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27"/>
                                        </p:tgtEl>
                                        <p:attrNameLst>
                                          <p:attrName>style.visibility</p:attrName>
                                        </p:attrNameLst>
                                      </p:cBhvr>
                                      <p:to>
                                        <p:strVal val="visible"/>
                                      </p:to>
                                    </p:set>
                                    <p:anim calcmode="lin" valueType="num">
                                      <p:cBhvr>
                                        <p:cTn id="21" dur="500" fill="hold"/>
                                        <p:tgtEl>
                                          <p:spTgt spid="1048827"/>
                                        </p:tgtEl>
                                        <p:attrNameLst>
                                          <p:attrName>ppt_w</p:attrName>
                                        </p:attrNameLst>
                                      </p:cBhvr>
                                      <p:tavLst>
                                        <p:tav tm="0">
                                          <p:val>
                                            <p:fltVal val="0"/>
                                          </p:val>
                                        </p:tav>
                                        <p:tav tm="100000">
                                          <p:val>
                                            <p:strVal val="#ppt_w"/>
                                          </p:val>
                                        </p:tav>
                                      </p:tavLst>
                                    </p:anim>
                                    <p:anim calcmode="lin" valueType="num">
                                      <p:cBhvr>
                                        <p:cTn id="22" dur="500" fill="hold"/>
                                        <p:tgtEl>
                                          <p:spTgt spid="1048827"/>
                                        </p:tgtEl>
                                        <p:attrNameLst>
                                          <p:attrName>ppt_h</p:attrName>
                                        </p:attrNameLst>
                                      </p:cBhvr>
                                      <p:tavLst>
                                        <p:tav tm="0">
                                          <p:val>
                                            <p:fltVal val="0"/>
                                          </p:val>
                                        </p:tav>
                                        <p:tav tm="100000">
                                          <p:val>
                                            <p:strVal val="#ppt_h"/>
                                          </p:val>
                                        </p:tav>
                                      </p:tavLst>
                                    </p:anim>
                                    <p:animEffect transition="in" filter="fade">
                                      <p:cBhvr>
                                        <p:cTn id="23" dur="500"/>
                                        <p:tgtEl>
                                          <p:spTgt spid="1048827"/>
                                        </p:tgtEl>
                                      </p:cBhvr>
                                    </p:animEffect>
                                    <p:anim calcmode="lin" valueType="num">
                                      <p:cBhvr>
                                        <p:cTn id="24" dur="500" fill="hold"/>
                                        <p:tgtEl>
                                          <p:spTgt spid="1048827"/>
                                        </p:tgtEl>
                                        <p:attrNameLst>
                                          <p:attrName>ppt_x</p:attrName>
                                        </p:attrNameLst>
                                      </p:cBhvr>
                                      <p:tavLst>
                                        <p:tav tm="0">
                                          <p:val>
                                            <p:fltVal val="0.5"/>
                                          </p:val>
                                        </p:tav>
                                        <p:tav tm="100000">
                                          <p:val>
                                            <p:strVal val="#ppt_x"/>
                                          </p:val>
                                        </p:tav>
                                      </p:tavLst>
                                    </p:anim>
                                    <p:anim calcmode="lin" valueType="num">
                                      <p:cBhvr>
                                        <p:cTn id="25" dur="500" fill="hold"/>
                                        <p:tgtEl>
                                          <p:spTgt spid="104882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7" grpId="0" animBg="1"/>
      <p:bldP spid="1048828" grpId="0" animBg="1"/>
      <p:bldP spid="10488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7"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38"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39"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40" name="文本框 5"/>
          <p:cNvSpPr txBox="1"/>
          <p:nvPr/>
        </p:nvSpPr>
        <p:spPr>
          <a:xfrm>
            <a:off x="1187624" y="699542"/>
            <a:ext cx="5904656" cy="2031325"/>
          </a:xfrm>
          <a:prstGeom prst="rect">
            <a:avLst/>
          </a:prstGeom>
          <a:noFill/>
        </p:spPr>
        <p:txBody>
          <a:bodyPr wrap="square" rtlCol="0">
            <a:spAutoFit/>
          </a:bodyPr>
          <a:lstStyle/>
          <a:p>
            <a:r>
              <a:rPr lang="zh-CN" altLang="en-US" dirty="0" smtClean="0"/>
              <a:t>通过查论文看</a:t>
            </a:r>
            <a:r>
              <a:rPr lang="zh-CN" altLang="en-US" dirty="0" smtClean="0">
                <a:solidFill>
                  <a:srgbClr val="FF0000"/>
                </a:solidFill>
              </a:rPr>
              <a:t>五月天</a:t>
            </a:r>
            <a:r>
              <a:rPr lang="zh-CN" altLang="en-US" dirty="0" smtClean="0"/>
              <a:t>歌词风格，找分析角度。</a:t>
            </a:r>
            <a:endParaRPr lang="en-US" altLang="zh-CN" dirty="0" smtClean="0"/>
          </a:p>
          <a:p>
            <a:r>
              <a:rPr lang="en-US" altLang="zh-CN" dirty="0"/>
              <a:t>By Checking the Chinese rock band </a:t>
            </a:r>
            <a:r>
              <a:rPr lang="en-US" altLang="zh-CN" i="1" dirty="0"/>
              <a:t>May Day </a:t>
            </a:r>
            <a:r>
              <a:rPr lang="en-US" altLang="zh-CN" dirty="0"/>
              <a:t>`s lyrics </a:t>
            </a:r>
            <a:r>
              <a:rPr lang="zh-CN" altLang="en-US" dirty="0"/>
              <a:t>，</a:t>
            </a:r>
            <a:r>
              <a:rPr lang="en-US" altLang="zh-CN" dirty="0"/>
              <a:t>find the band style</a:t>
            </a:r>
            <a:r>
              <a:rPr lang="en-US" altLang="zh-CN" dirty="0" smtClean="0"/>
              <a:t>.</a:t>
            </a:r>
          </a:p>
          <a:p>
            <a:r>
              <a:rPr lang="zh-CN" altLang="en-US" dirty="0"/>
              <a:t>加入了情感</a:t>
            </a:r>
            <a:r>
              <a:rPr lang="zh-CN" altLang="en-US" dirty="0" smtClean="0"/>
              <a:t>分析</a:t>
            </a:r>
            <a:endParaRPr lang="en-US" altLang="zh-CN" dirty="0" smtClean="0"/>
          </a:p>
          <a:p>
            <a:r>
              <a:rPr lang="en-US" altLang="zh-CN" dirty="0" smtClean="0"/>
              <a:t>Added </a:t>
            </a:r>
            <a:r>
              <a:rPr lang="en-US" altLang="zh-CN" dirty="0"/>
              <a:t>emotional </a:t>
            </a:r>
            <a:r>
              <a:rPr lang="en-US" altLang="zh-CN" dirty="0" smtClean="0"/>
              <a:t>analysis</a:t>
            </a:r>
          </a:p>
          <a:p>
            <a:r>
              <a:rPr lang="zh-CN" altLang="en-US" dirty="0" smtClean="0"/>
              <a:t>扩展了原有数据</a:t>
            </a:r>
            <a:endParaRPr lang="en-US" altLang="zh-CN" dirty="0" smtClean="0"/>
          </a:p>
          <a:p>
            <a:r>
              <a:rPr lang="en-US" altLang="zh-CN" dirty="0"/>
              <a:t>Extended the original data</a:t>
            </a:r>
            <a:endParaRPr lang="zh-CN" altLang="en-US" dirty="0"/>
          </a:p>
        </p:txBody>
      </p:sp>
      <p:sp>
        <p:nvSpPr>
          <p:cNvPr id="1048841"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pic>
        <p:nvPicPr>
          <p:cNvPr id="2097217" name="图片 1"/>
          <p:cNvPicPr>
            <a:picLocks noChangeAspect="1"/>
          </p:cNvPicPr>
          <p:nvPr/>
        </p:nvPicPr>
        <p:blipFill>
          <a:blip r:embed="rId3"/>
          <a:stretch>
            <a:fillRect/>
          </a:stretch>
        </p:blipFill>
        <p:spPr>
          <a:xfrm>
            <a:off x="611560" y="2880537"/>
            <a:ext cx="3387477" cy="1744424"/>
          </a:xfrm>
          <a:prstGeom prst="rect">
            <a:avLst/>
          </a:prstGeom>
        </p:spPr>
      </p:pic>
      <p:sp>
        <p:nvSpPr>
          <p:cNvPr id="9" name="文本框 8">
            <a:extLst>
              <a:ext uri="{FF2B5EF4-FFF2-40B4-BE49-F238E27FC236}">
                <a16:creationId xmlns:a16="http://schemas.microsoft.com/office/drawing/2014/main" xmlns="" id="{10788F38-C137-4D15-95F2-142FCB904861}"/>
              </a:ext>
            </a:extLst>
          </p:cNvPr>
          <p:cNvSpPr txBox="1"/>
          <p:nvPr/>
        </p:nvSpPr>
        <p:spPr>
          <a:xfrm>
            <a:off x="3999037" y="2931790"/>
            <a:ext cx="4392487" cy="1754326"/>
          </a:xfrm>
          <a:prstGeom prst="rect">
            <a:avLst/>
          </a:prstGeom>
          <a:noFill/>
        </p:spPr>
        <p:txBody>
          <a:bodyPr wrap="square" rtlCol="0">
            <a:spAutoFit/>
          </a:bodyPr>
          <a:lstStyle/>
          <a:p>
            <a:r>
              <a:rPr lang="zh-CN" altLang="en-US" dirty="0" smtClean="0"/>
              <a:t>文本分析  </a:t>
            </a:r>
            <a:r>
              <a:rPr lang="en-US" altLang="zh-CN" dirty="0"/>
              <a:t>Text analysis</a:t>
            </a:r>
          </a:p>
          <a:p>
            <a:r>
              <a:rPr lang="zh-CN" altLang="en-US" dirty="0" smtClean="0"/>
              <a:t>词频统计 </a:t>
            </a:r>
            <a:r>
              <a:rPr lang="en-US" altLang="zh-CN" dirty="0" smtClean="0"/>
              <a:t>Word </a:t>
            </a:r>
            <a:r>
              <a:rPr lang="en-US" altLang="zh-CN" dirty="0"/>
              <a:t>count &amp; frequency </a:t>
            </a:r>
            <a:r>
              <a:rPr lang="en-US" altLang="zh-CN" dirty="0" smtClean="0"/>
              <a:t>statistics</a:t>
            </a:r>
          </a:p>
          <a:p>
            <a:r>
              <a:rPr lang="zh-CN" altLang="en-US" dirty="0" smtClean="0"/>
              <a:t>停</a:t>
            </a:r>
            <a:r>
              <a:rPr lang="zh-CN" altLang="en-US" dirty="0"/>
              <a:t>用</a:t>
            </a:r>
            <a:r>
              <a:rPr lang="zh-CN" altLang="en-US" dirty="0" smtClean="0"/>
              <a:t>词去除 </a:t>
            </a:r>
            <a:r>
              <a:rPr lang="en-US" altLang="zh-CN" dirty="0" smtClean="0"/>
              <a:t>Stop words removal</a:t>
            </a:r>
          </a:p>
          <a:p>
            <a:r>
              <a:rPr lang="zh-CN" altLang="en-US" dirty="0" smtClean="0"/>
              <a:t>词云统计 </a:t>
            </a:r>
            <a:r>
              <a:rPr lang="en-US" altLang="zh-CN" dirty="0"/>
              <a:t>Word cloud </a:t>
            </a:r>
            <a:r>
              <a:rPr lang="en-US" altLang="zh-CN" dirty="0" smtClean="0"/>
              <a:t>statistics</a:t>
            </a:r>
          </a:p>
          <a:p>
            <a:r>
              <a:rPr lang="zh-CN" altLang="en-US" dirty="0" smtClean="0"/>
              <a:t>情感分析 </a:t>
            </a:r>
            <a:r>
              <a:rPr lang="en-US" altLang="zh-CN" dirty="0"/>
              <a:t>Emotion analysis</a:t>
            </a:r>
          </a:p>
          <a:p>
            <a:r>
              <a:rPr lang="en-US" altLang="zh-CN" dirty="0" smtClean="0"/>
              <a:t>……</a:t>
            </a:r>
            <a:endParaRPr lang="zh-CN" altLang="en-US" dirty="0"/>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39"/>
                                        </p:tgtEl>
                                        <p:attrNameLst>
                                          <p:attrName>style.visibility</p:attrName>
                                        </p:attrNameLst>
                                      </p:cBhvr>
                                      <p:to>
                                        <p:strVal val="visible"/>
                                      </p:to>
                                    </p:set>
                                    <p:anim calcmode="lin" valueType="num">
                                      <p:cBhvr>
                                        <p:cTn id="7" dur="500" fill="hold"/>
                                        <p:tgtEl>
                                          <p:spTgt spid="1048839"/>
                                        </p:tgtEl>
                                        <p:attrNameLst>
                                          <p:attrName>ppt_w</p:attrName>
                                        </p:attrNameLst>
                                      </p:cBhvr>
                                      <p:tavLst>
                                        <p:tav tm="0">
                                          <p:val>
                                            <p:fltVal val="0"/>
                                          </p:val>
                                        </p:tav>
                                        <p:tav tm="100000">
                                          <p:val>
                                            <p:strVal val="#ppt_w"/>
                                          </p:val>
                                        </p:tav>
                                      </p:tavLst>
                                    </p:anim>
                                    <p:anim calcmode="lin" valueType="num">
                                      <p:cBhvr>
                                        <p:cTn id="8" dur="500" fill="hold"/>
                                        <p:tgtEl>
                                          <p:spTgt spid="1048839"/>
                                        </p:tgtEl>
                                        <p:attrNameLst>
                                          <p:attrName>ppt_h</p:attrName>
                                        </p:attrNameLst>
                                      </p:cBhvr>
                                      <p:tavLst>
                                        <p:tav tm="0">
                                          <p:val>
                                            <p:fltVal val="0"/>
                                          </p:val>
                                        </p:tav>
                                        <p:tav tm="100000">
                                          <p:val>
                                            <p:strVal val="#ppt_h"/>
                                          </p:val>
                                        </p:tav>
                                      </p:tavLst>
                                    </p:anim>
                                    <p:animEffect transition="in" filter="fade">
                                      <p:cBhvr>
                                        <p:cTn id="9" dur="500"/>
                                        <p:tgtEl>
                                          <p:spTgt spid="1048839"/>
                                        </p:tgtEl>
                                      </p:cBhvr>
                                    </p:animEffect>
                                    <p:anim calcmode="lin" valueType="num">
                                      <p:cBhvr>
                                        <p:cTn id="10" dur="500" fill="hold"/>
                                        <p:tgtEl>
                                          <p:spTgt spid="1048839"/>
                                        </p:tgtEl>
                                        <p:attrNameLst>
                                          <p:attrName>ppt_x</p:attrName>
                                        </p:attrNameLst>
                                      </p:cBhvr>
                                      <p:tavLst>
                                        <p:tav tm="0">
                                          <p:val>
                                            <p:fltVal val="0.5"/>
                                          </p:val>
                                        </p:tav>
                                        <p:tav tm="100000">
                                          <p:val>
                                            <p:strVal val="#ppt_x"/>
                                          </p:val>
                                        </p:tav>
                                      </p:tavLst>
                                    </p:anim>
                                    <p:anim calcmode="lin" valueType="num">
                                      <p:cBhvr>
                                        <p:cTn id="11" dur="500" fill="hold"/>
                                        <p:tgtEl>
                                          <p:spTgt spid="104883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38"/>
                                        </p:tgtEl>
                                        <p:attrNameLst>
                                          <p:attrName>style.visibility</p:attrName>
                                        </p:attrNameLst>
                                      </p:cBhvr>
                                      <p:to>
                                        <p:strVal val="visible"/>
                                      </p:to>
                                    </p:set>
                                    <p:anim calcmode="lin" valueType="num">
                                      <p:cBhvr>
                                        <p:cTn id="14" dur="500" fill="hold"/>
                                        <p:tgtEl>
                                          <p:spTgt spid="1048838"/>
                                        </p:tgtEl>
                                        <p:attrNameLst>
                                          <p:attrName>ppt_w</p:attrName>
                                        </p:attrNameLst>
                                      </p:cBhvr>
                                      <p:tavLst>
                                        <p:tav tm="0">
                                          <p:val>
                                            <p:fltVal val="0"/>
                                          </p:val>
                                        </p:tav>
                                        <p:tav tm="100000">
                                          <p:val>
                                            <p:strVal val="#ppt_w"/>
                                          </p:val>
                                        </p:tav>
                                      </p:tavLst>
                                    </p:anim>
                                    <p:anim calcmode="lin" valueType="num">
                                      <p:cBhvr>
                                        <p:cTn id="15" dur="500" fill="hold"/>
                                        <p:tgtEl>
                                          <p:spTgt spid="1048838"/>
                                        </p:tgtEl>
                                        <p:attrNameLst>
                                          <p:attrName>ppt_h</p:attrName>
                                        </p:attrNameLst>
                                      </p:cBhvr>
                                      <p:tavLst>
                                        <p:tav tm="0">
                                          <p:val>
                                            <p:fltVal val="0"/>
                                          </p:val>
                                        </p:tav>
                                        <p:tav tm="100000">
                                          <p:val>
                                            <p:strVal val="#ppt_h"/>
                                          </p:val>
                                        </p:tav>
                                      </p:tavLst>
                                    </p:anim>
                                    <p:animEffect transition="in" filter="fade">
                                      <p:cBhvr>
                                        <p:cTn id="16" dur="500"/>
                                        <p:tgtEl>
                                          <p:spTgt spid="1048838"/>
                                        </p:tgtEl>
                                      </p:cBhvr>
                                    </p:animEffect>
                                    <p:anim calcmode="lin" valueType="num">
                                      <p:cBhvr>
                                        <p:cTn id="17" dur="500" fill="hold"/>
                                        <p:tgtEl>
                                          <p:spTgt spid="1048838"/>
                                        </p:tgtEl>
                                        <p:attrNameLst>
                                          <p:attrName>ppt_x</p:attrName>
                                        </p:attrNameLst>
                                      </p:cBhvr>
                                      <p:tavLst>
                                        <p:tav tm="0">
                                          <p:val>
                                            <p:fltVal val="0.5"/>
                                          </p:val>
                                        </p:tav>
                                        <p:tav tm="100000">
                                          <p:val>
                                            <p:strVal val="#ppt_x"/>
                                          </p:val>
                                        </p:tav>
                                      </p:tavLst>
                                    </p:anim>
                                    <p:anim calcmode="lin" valueType="num">
                                      <p:cBhvr>
                                        <p:cTn id="18" dur="500" fill="hold"/>
                                        <p:tgtEl>
                                          <p:spTgt spid="104883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37"/>
                                        </p:tgtEl>
                                        <p:attrNameLst>
                                          <p:attrName>style.visibility</p:attrName>
                                        </p:attrNameLst>
                                      </p:cBhvr>
                                      <p:to>
                                        <p:strVal val="visible"/>
                                      </p:to>
                                    </p:set>
                                    <p:anim calcmode="lin" valueType="num">
                                      <p:cBhvr>
                                        <p:cTn id="21" dur="500" fill="hold"/>
                                        <p:tgtEl>
                                          <p:spTgt spid="1048837"/>
                                        </p:tgtEl>
                                        <p:attrNameLst>
                                          <p:attrName>ppt_w</p:attrName>
                                        </p:attrNameLst>
                                      </p:cBhvr>
                                      <p:tavLst>
                                        <p:tav tm="0">
                                          <p:val>
                                            <p:fltVal val="0"/>
                                          </p:val>
                                        </p:tav>
                                        <p:tav tm="100000">
                                          <p:val>
                                            <p:strVal val="#ppt_w"/>
                                          </p:val>
                                        </p:tav>
                                      </p:tavLst>
                                    </p:anim>
                                    <p:anim calcmode="lin" valueType="num">
                                      <p:cBhvr>
                                        <p:cTn id="22" dur="500" fill="hold"/>
                                        <p:tgtEl>
                                          <p:spTgt spid="1048837"/>
                                        </p:tgtEl>
                                        <p:attrNameLst>
                                          <p:attrName>ppt_h</p:attrName>
                                        </p:attrNameLst>
                                      </p:cBhvr>
                                      <p:tavLst>
                                        <p:tav tm="0">
                                          <p:val>
                                            <p:fltVal val="0"/>
                                          </p:val>
                                        </p:tav>
                                        <p:tav tm="100000">
                                          <p:val>
                                            <p:strVal val="#ppt_h"/>
                                          </p:val>
                                        </p:tav>
                                      </p:tavLst>
                                    </p:anim>
                                    <p:animEffect transition="in" filter="fade">
                                      <p:cBhvr>
                                        <p:cTn id="23" dur="500"/>
                                        <p:tgtEl>
                                          <p:spTgt spid="1048837"/>
                                        </p:tgtEl>
                                      </p:cBhvr>
                                    </p:animEffect>
                                    <p:anim calcmode="lin" valueType="num">
                                      <p:cBhvr>
                                        <p:cTn id="24" dur="500" fill="hold"/>
                                        <p:tgtEl>
                                          <p:spTgt spid="1048837"/>
                                        </p:tgtEl>
                                        <p:attrNameLst>
                                          <p:attrName>ppt_x</p:attrName>
                                        </p:attrNameLst>
                                      </p:cBhvr>
                                      <p:tavLst>
                                        <p:tav tm="0">
                                          <p:val>
                                            <p:fltVal val="0.5"/>
                                          </p:val>
                                        </p:tav>
                                        <p:tav tm="100000">
                                          <p:val>
                                            <p:strVal val="#ppt_x"/>
                                          </p:val>
                                        </p:tav>
                                      </p:tavLst>
                                    </p:anim>
                                    <p:anim calcmode="lin" valueType="num">
                                      <p:cBhvr>
                                        <p:cTn id="25" dur="500" fill="hold"/>
                                        <p:tgtEl>
                                          <p:spTgt spid="10488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7" grpId="0" animBg="1"/>
      <p:bldP spid="1048838" grpId="0" animBg="1"/>
      <p:bldP spid="10488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6"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47"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48" name="TextBox 9"/>
          <p:cNvSpPr txBox="1"/>
          <p:nvPr/>
        </p:nvSpPr>
        <p:spPr>
          <a:xfrm>
            <a:off x="827584" y="987574"/>
            <a:ext cx="3928198" cy="4431983"/>
          </a:xfrm>
          <a:prstGeom prst="rect">
            <a:avLst/>
          </a:prstGeom>
          <a:noFill/>
        </p:spPr>
        <p:txBody>
          <a:bodyPr wrap="square" rtlCol="0">
            <a:spAutoFit/>
          </a:bodyPr>
          <a:lstStyle/>
          <a:p>
            <a:r>
              <a:rPr lang="en-US" altLang="zh-CN" sz="2000" dirty="0" smtClean="0"/>
              <a:t>NLP</a:t>
            </a:r>
          </a:p>
          <a:p>
            <a:r>
              <a:rPr lang="en-US" altLang="zh-CN" sz="2000" dirty="0" smtClean="0"/>
              <a:t>Data: research article(2016-2018) </a:t>
            </a:r>
          </a:p>
          <a:p>
            <a:r>
              <a:rPr lang="en-US" altLang="zh-CN" sz="2000" dirty="0" smtClean="0"/>
              <a:t>Size: </a:t>
            </a:r>
            <a:r>
              <a:rPr lang="en-US" altLang="zh-CN" sz="2000" dirty="0"/>
              <a:t>4023684</a:t>
            </a:r>
            <a:endParaRPr lang="en-US" altLang="zh-CN" sz="2000" dirty="0" smtClean="0"/>
          </a:p>
          <a:p>
            <a:endParaRPr lang="en-US" altLang="zh-CN" sz="2000" dirty="0" smtClean="0"/>
          </a:p>
          <a:p>
            <a:r>
              <a:rPr lang="en-US" altLang="zh-CN" sz="2000" dirty="0" smtClean="0"/>
              <a:t>Task: </a:t>
            </a:r>
          </a:p>
          <a:p>
            <a:r>
              <a:rPr lang="en-US" altLang="zh-CN" sz="2000" dirty="0" smtClean="0"/>
              <a:t>1.CSL academic word list</a:t>
            </a:r>
          </a:p>
          <a:p>
            <a:r>
              <a:rPr lang="en-US" altLang="zh-CN" sz="2000" dirty="0" smtClean="0"/>
              <a:t>2.Wordcloud</a:t>
            </a:r>
          </a:p>
          <a:p>
            <a:endParaRPr lang="en-US" altLang="zh-CN" sz="2000" dirty="0"/>
          </a:p>
          <a:p>
            <a:r>
              <a:rPr lang="en-US" altLang="zh-CN" sz="2000" dirty="0"/>
              <a:t>Step: </a:t>
            </a:r>
          </a:p>
          <a:p>
            <a:r>
              <a:rPr lang="en-US" altLang="zh-CN" sz="2000" dirty="0"/>
              <a:t>1Download Research Papers from CNKI</a:t>
            </a:r>
            <a:r>
              <a:rPr lang="zh-CN" altLang="en-US" sz="2000" dirty="0"/>
              <a:t>→ </a:t>
            </a:r>
            <a:r>
              <a:rPr lang="en-US" altLang="zh-CN" sz="2000" dirty="0"/>
              <a:t>Convert PDF to text</a:t>
            </a:r>
          </a:p>
          <a:p>
            <a:r>
              <a:rPr lang="en-US" altLang="zh-CN" sz="2000" dirty="0"/>
              <a:t>2Data Cleaning</a:t>
            </a:r>
          </a:p>
          <a:p>
            <a:endParaRPr lang="en-US" altLang="zh-CN" sz="2400" dirty="0" smtClean="0"/>
          </a:p>
          <a:p>
            <a:endParaRPr lang="en-US" altLang="zh-CN" dirty="0"/>
          </a:p>
        </p:txBody>
      </p:sp>
      <p:graphicFrame>
        <p:nvGraphicFramePr>
          <p:cNvPr id="4194304" name="表格 10"/>
          <p:cNvGraphicFramePr>
            <a:graphicFrameLocks noGrp="1"/>
          </p:cNvGraphicFramePr>
          <p:nvPr/>
        </p:nvGraphicFramePr>
        <p:xfrm>
          <a:off x="4860032" y="1419622"/>
          <a:ext cx="3312368" cy="2897553"/>
        </p:xfrm>
        <a:graphic>
          <a:graphicData uri="http://schemas.openxmlformats.org/drawingml/2006/table">
            <a:tbl>
              <a:tblPr firstRow="1" firstCol="1" bandRow="1">
                <a:tableStyleId>{5C22544A-7EE6-4342-B048-85BDC9FD1C3A}</a:tableStyleId>
              </a:tblPr>
              <a:tblGrid>
                <a:gridCol w="2448272"/>
                <a:gridCol w="864096"/>
              </a:tblGrid>
              <a:tr h="58296">
                <a:tc>
                  <a:txBody>
                    <a:bodyPr/>
                    <a:lstStyle/>
                    <a:p>
                      <a:pPr algn="just">
                        <a:spcAft>
                          <a:spcPts val="0"/>
                        </a:spcAft>
                      </a:pPr>
                      <a:r>
                        <a:rPr lang="en-US" altLang="zh-CN" sz="1800" kern="100" dirty="0" smtClean="0">
                          <a:effectLst/>
                          <a:latin typeface="+mn-lt"/>
                        </a:rPr>
                        <a:t>Name</a:t>
                      </a:r>
                      <a:endParaRPr lang="zh-CN" sz="1800" kern="100" dirty="0">
                        <a:effectLst/>
                        <a:latin typeface="+mn-lt"/>
                        <a:ea typeface="宋体"/>
                        <a:cs typeface="Times New Roman"/>
                      </a:endParaRPr>
                    </a:p>
                  </a:txBody>
                  <a:tcPr marL="68580" marR="68580" marT="0" marB="0"/>
                </a:tc>
                <a:tc>
                  <a:txBody>
                    <a:bodyPr/>
                    <a:lstStyle/>
                    <a:p>
                      <a:pPr algn="just">
                        <a:spcAft>
                          <a:spcPts val="0"/>
                        </a:spcAft>
                      </a:pPr>
                      <a:r>
                        <a:rPr lang="en-US" altLang="zh-CN" sz="1800" kern="100" dirty="0" smtClean="0">
                          <a:effectLst/>
                          <a:latin typeface="+mn-lt"/>
                          <a:ea typeface="宋体"/>
                          <a:cs typeface="Times New Roman"/>
                        </a:rPr>
                        <a:t>items</a:t>
                      </a:r>
                      <a:endParaRPr lang="zh-CN" sz="1800" kern="100" dirty="0">
                        <a:effectLst/>
                        <a:latin typeface="+mn-lt"/>
                        <a:ea typeface="宋体"/>
                        <a:cs typeface="Times New Roman"/>
                      </a:endParaRPr>
                    </a:p>
                  </a:txBody>
                  <a:tcPr marL="68580" marR="68580" marT="0" marB="0"/>
                </a:tc>
              </a:tr>
              <a:tr h="702993">
                <a:tc>
                  <a:txBody>
                    <a:bodyPr/>
                    <a:lstStyle/>
                    <a:p>
                      <a:pPr algn="just">
                        <a:spcAft>
                          <a:spcPts val="0"/>
                        </a:spcAft>
                      </a:pPr>
                      <a:r>
                        <a:rPr lang="en-US" altLang="zh-CN" sz="1800" b="0" i="1" u="none" strike="noStrike" kern="1200" dirty="0" smtClean="0">
                          <a:solidFill>
                            <a:schemeClr val="lt1"/>
                          </a:solidFill>
                          <a:effectLst/>
                          <a:latin typeface="+mn-lt"/>
                          <a:ea typeface="+mn-ea"/>
                          <a:cs typeface="+mn-cs"/>
                        </a:rPr>
                        <a:t>Chinese Teaching in the World</a:t>
                      </a:r>
                      <a:endParaRPr lang="zh-CN" sz="1800" i="1" kern="100" dirty="0">
                        <a:effectLst/>
                        <a:latin typeface="+mn-lt"/>
                        <a:ea typeface="宋体"/>
                        <a:cs typeface="Times New Roman"/>
                      </a:endParaRPr>
                    </a:p>
                  </a:txBody>
                  <a:tcPr marL="68580" marR="68580" marT="0" marB="0"/>
                </a:tc>
                <a:tc>
                  <a:txBody>
                    <a:bodyPr/>
                    <a:lstStyle/>
                    <a:p>
                      <a:pPr algn="just">
                        <a:spcAft>
                          <a:spcPts val="0"/>
                        </a:spcAft>
                      </a:pPr>
                      <a:r>
                        <a:rPr lang="en-US" sz="1800" kern="100" dirty="0">
                          <a:effectLst/>
                          <a:latin typeface="+mn-lt"/>
                        </a:rPr>
                        <a:t>119</a:t>
                      </a:r>
                      <a:endParaRPr lang="zh-CN" sz="1800" kern="100" dirty="0">
                        <a:effectLst/>
                        <a:latin typeface="+mn-lt"/>
                        <a:ea typeface="宋体"/>
                        <a:cs typeface="Times New Roman"/>
                      </a:endParaRPr>
                    </a:p>
                  </a:txBody>
                  <a:tcPr marL="68580" marR="68580" marT="0" marB="0"/>
                </a:tc>
              </a:tr>
              <a:tr h="205040">
                <a:tc>
                  <a:txBody>
                    <a:bodyPr/>
                    <a:lstStyle/>
                    <a:p>
                      <a:pPr algn="just">
                        <a:spcAft>
                          <a:spcPts val="0"/>
                        </a:spcAft>
                      </a:pPr>
                      <a:r>
                        <a:rPr lang="en-US" altLang="zh-CN" sz="1800" b="0" i="1" u="none" strike="noStrike" kern="1200" dirty="0" smtClean="0">
                          <a:solidFill>
                            <a:schemeClr val="lt1"/>
                          </a:solidFill>
                          <a:effectLst/>
                          <a:latin typeface="+mn-lt"/>
                          <a:ea typeface="+mn-ea"/>
                          <a:cs typeface="+mn-cs"/>
                        </a:rPr>
                        <a:t>Language Teaching and Linguistic Studies</a:t>
                      </a:r>
                      <a:endParaRPr lang="zh-CN" sz="1800" i="1" kern="100" dirty="0">
                        <a:effectLst/>
                        <a:latin typeface="+mn-lt"/>
                        <a:ea typeface="宋体"/>
                        <a:cs typeface="Times New Roman"/>
                      </a:endParaRPr>
                    </a:p>
                  </a:txBody>
                  <a:tcPr marL="68580" marR="68580" marT="0" marB="0"/>
                </a:tc>
                <a:tc>
                  <a:txBody>
                    <a:bodyPr/>
                    <a:lstStyle/>
                    <a:p>
                      <a:pPr algn="just">
                        <a:spcAft>
                          <a:spcPts val="0"/>
                        </a:spcAft>
                      </a:pPr>
                      <a:r>
                        <a:rPr lang="en-US" sz="1800" kern="100" dirty="0">
                          <a:effectLst/>
                          <a:latin typeface="+mn-lt"/>
                        </a:rPr>
                        <a:t>196</a:t>
                      </a:r>
                      <a:endParaRPr lang="zh-CN" sz="1800" kern="100" dirty="0">
                        <a:effectLst/>
                        <a:latin typeface="+mn-lt"/>
                        <a:ea typeface="宋体"/>
                        <a:cs typeface="Times New Roman"/>
                      </a:endParaRPr>
                    </a:p>
                  </a:txBody>
                  <a:tcPr marL="68580" marR="68580" marT="0" marB="0"/>
                </a:tc>
              </a:tr>
              <a:tr h="205040">
                <a:tc>
                  <a:txBody>
                    <a:bodyPr/>
                    <a:lstStyle/>
                    <a:p>
                      <a:pPr algn="just">
                        <a:spcAft>
                          <a:spcPts val="0"/>
                        </a:spcAft>
                      </a:pPr>
                      <a:r>
                        <a:rPr lang="en-US" altLang="zh-CN" sz="1800" b="0" i="1" u="none" strike="noStrike" kern="1200" dirty="0" smtClean="0">
                          <a:solidFill>
                            <a:schemeClr val="lt1"/>
                          </a:solidFill>
                          <a:effectLst/>
                          <a:latin typeface="+mn-lt"/>
                          <a:ea typeface="+mn-ea"/>
                          <a:cs typeface="+mn-cs"/>
                        </a:rPr>
                        <a:t>International Chinese Language Education</a:t>
                      </a:r>
                      <a:endParaRPr lang="zh-CN" sz="1800" i="1" kern="100" dirty="0">
                        <a:effectLst/>
                        <a:latin typeface="+mn-lt"/>
                        <a:ea typeface="宋体"/>
                        <a:cs typeface="Times New Roman"/>
                      </a:endParaRPr>
                    </a:p>
                  </a:txBody>
                  <a:tcPr marL="68580" marR="68580" marT="0" marB="0"/>
                </a:tc>
                <a:tc>
                  <a:txBody>
                    <a:bodyPr/>
                    <a:lstStyle/>
                    <a:p>
                      <a:pPr algn="just">
                        <a:spcAft>
                          <a:spcPts val="0"/>
                        </a:spcAft>
                      </a:pPr>
                      <a:r>
                        <a:rPr lang="en-US" sz="1800" kern="100" dirty="0">
                          <a:effectLst/>
                          <a:latin typeface="+mn-lt"/>
                        </a:rPr>
                        <a:t>142</a:t>
                      </a:r>
                      <a:endParaRPr lang="zh-CN" sz="1800" kern="100" dirty="0">
                        <a:effectLst/>
                        <a:latin typeface="+mn-lt"/>
                        <a:ea typeface="宋体"/>
                        <a:cs typeface="Times New Roman"/>
                      </a:endParaRPr>
                    </a:p>
                  </a:txBody>
                  <a:tcPr marL="68580" marR="68580" marT="0" marB="0"/>
                </a:tc>
              </a:tr>
              <a:tr h="205040">
                <a:tc>
                  <a:txBody>
                    <a:bodyPr/>
                    <a:lstStyle/>
                    <a:p>
                      <a:pPr algn="just">
                        <a:spcAft>
                          <a:spcPts val="0"/>
                        </a:spcAft>
                      </a:pPr>
                      <a:r>
                        <a:rPr lang="en-US" altLang="zh-CN" sz="1800" b="0" i="1" u="none" strike="noStrike" kern="1200" dirty="0" smtClean="0">
                          <a:solidFill>
                            <a:schemeClr val="lt1"/>
                          </a:solidFill>
                          <a:effectLst/>
                          <a:latin typeface="+mn-lt"/>
                          <a:ea typeface="+mn-ea"/>
                          <a:cs typeface="+mn-cs"/>
                        </a:rPr>
                        <a:t>Journal of International Chinese Teaching</a:t>
                      </a:r>
                      <a:endParaRPr lang="zh-CN" sz="1800" i="1" kern="100" dirty="0">
                        <a:effectLst/>
                        <a:latin typeface="+mn-lt"/>
                        <a:ea typeface="宋体"/>
                        <a:cs typeface="Times New Roman"/>
                      </a:endParaRPr>
                    </a:p>
                  </a:txBody>
                  <a:tcPr marL="68580" marR="68580" marT="0" marB="0"/>
                </a:tc>
                <a:tc>
                  <a:txBody>
                    <a:bodyPr/>
                    <a:lstStyle/>
                    <a:p>
                      <a:pPr algn="just">
                        <a:spcAft>
                          <a:spcPts val="0"/>
                        </a:spcAft>
                      </a:pPr>
                      <a:r>
                        <a:rPr lang="en-US" sz="1800" kern="100" dirty="0">
                          <a:effectLst/>
                          <a:latin typeface="+mn-lt"/>
                        </a:rPr>
                        <a:t>168</a:t>
                      </a:r>
                      <a:endParaRPr lang="zh-CN" sz="1800" kern="100" dirty="0">
                        <a:effectLst/>
                        <a:latin typeface="+mn-lt"/>
                        <a:ea typeface="宋体"/>
                        <a:cs typeface="Times New Roman"/>
                      </a:endParaRPr>
                    </a:p>
                  </a:txBody>
                  <a:tcPr marL="68580" marR="68580" marT="0" marB="0"/>
                </a:tc>
              </a:tr>
              <a:tr h="205040">
                <a:tc>
                  <a:txBody>
                    <a:bodyPr/>
                    <a:lstStyle/>
                    <a:p>
                      <a:pPr algn="just">
                        <a:spcAft>
                          <a:spcPts val="0"/>
                        </a:spcAft>
                      </a:pPr>
                      <a:r>
                        <a:rPr lang="en-US" altLang="zh-CN" sz="1800" kern="100" dirty="0" smtClean="0">
                          <a:effectLst/>
                          <a:latin typeface="+mn-lt"/>
                        </a:rPr>
                        <a:t>Total</a:t>
                      </a:r>
                      <a:endParaRPr lang="zh-CN" sz="1800" kern="100" dirty="0">
                        <a:effectLst/>
                        <a:latin typeface="+mn-lt"/>
                        <a:ea typeface="宋体"/>
                        <a:cs typeface="Times New Roman"/>
                      </a:endParaRPr>
                    </a:p>
                  </a:txBody>
                  <a:tcPr marL="68580" marR="68580" marT="0" marB="0"/>
                </a:tc>
                <a:tc>
                  <a:txBody>
                    <a:bodyPr/>
                    <a:lstStyle/>
                    <a:p>
                      <a:pPr algn="just">
                        <a:spcAft>
                          <a:spcPts val="0"/>
                        </a:spcAft>
                      </a:pPr>
                      <a:r>
                        <a:rPr lang="en-US" sz="1800" kern="100" dirty="0">
                          <a:effectLst/>
                          <a:latin typeface="+mn-lt"/>
                        </a:rPr>
                        <a:t>625</a:t>
                      </a:r>
                      <a:endParaRPr lang="zh-CN" sz="1800" kern="100" dirty="0">
                        <a:effectLst/>
                        <a:latin typeface="+mn-lt"/>
                        <a:ea typeface="宋体"/>
                        <a:cs typeface="Times New Roman"/>
                      </a:endParaRPr>
                    </a:p>
                  </a:txBody>
                  <a:tcPr marL="68580" marR="68580" marT="0" marB="0"/>
                </a:tc>
              </a:tr>
            </a:tbl>
          </a:graphicData>
        </a:graphic>
      </p:graphicFrame>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47"/>
                                        </p:tgtEl>
                                        <p:attrNameLst>
                                          <p:attrName>style.visibility</p:attrName>
                                        </p:attrNameLst>
                                      </p:cBhvr>
                                      <p:to>
                                        <p:strVal val="visible"/>
                                      </p:to>
                                    </p:set>
                                    <p:anim calcmode="lin" valueType="num">
                                      <p:cBhvr>
                                        <p:cTn id="7" dur="500" fill="hold"/>
                                        <p:tgtEl>
                                          <p:spTgt spid="1048847"/>
                                        </p:tgtEl>
                                        <p:attrNameLst>
                                          <p:attrName>ppt_w</p:attrName>
                                        </p:attrNameLst>
                                      </p:cBhvr>
                                      <p:tavLst>
                                        <p:tav tm="0">
                                          <p:val>
                                            <p:fltVal val="0"/>
                                          </p:val>
                                        </p:tav>
                                        <p:tav tm="100000">
                                          <p:val>
                                            <p:strVal val="#ppt_w"/>
                                          </p:val>
                                        </p:tav>
                                      </p:tavLst>
                                    </p:anim>
                                    <p:anim calcmode="lin" valueType="num">
                                      <p:cBhvr>
                                        <p:cTn id="8" dur="500" fill="hold"/>
                                        <p:tgtEl>
                                          <p:spTgt spid="1048847"/>
                                        </p:tgtEl>
                                        <p:attrNameLst>
                                          <p:attrName>ppt_h</p:attrName>
                                        </p:attrNameLst>
                                      </p:cBhvr>
                                      <p:tavLst>
                                        <p:tav tm="0">
                                          <p:val>
                                            <p:fltVal val="0"/>
                                          </p:val>
                                        </p:tav>
                                        <p:tav tm="100000">
                                          <p:val>
                                            <p:strVal val="#ppt_h"/>
                                          </p:val>
                                        </p:tav>
                                      </p:tavLst>
                                    </p:anim>
                                    <p:animEffect transition="in" filter="fade">
                                      <p:cBhvr>
                                        <p:cTn id="9" dur="500"/>
                                        <p:tgtEl>
                                          <p:spTgt spid="1048847"/>
                                        </p:tgtEl>
                                      </p:cBhvr>
                                    </p:animEffect>
                                    <p:anim calcmode="lin" valueType="num">
                                      <p:cBhvr>
                                        <p:cTn id="10" dur="500" fill="hold"/>
                                        <p:tgtEl>
                                          <p:spTgt spid="1048847"/>
                                        </p:tgtEl>
                                        <p:attrNameLst>
                                          <p:attrName>ppt_x</p:attrName>
                                        </p:attrNameLst>
                                      </p:cBhvr>
                                      <p:tavLst>
                                        <p:tav tm="0">
                                          <p:val>
                                            <p:fltVal val="0.5"/>
                                          </p:val>
                                        </p:tav>
                                        <p:tav tm="100000">
                                          <p:val>
                                            <p:strVal val="#ppt_x"/>
                                          </p:val>
                                        </p:tav>
                                      </p:tavLst>
                                    </p:anim>
                                    <p:anim calcmode="lin" valueType="num">
                                      <p:cBhvr>
                                        <p:cTn id="11" dur="500" fill="hold"/>
                                        <p:tgtEl>
                                          <p:spTgt spid="104884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46"/>
                                        </p:tgtEl>
                                        <p:attrNameLst>
                                          <p:attrName>style.visibility</p:attrName>
                                        </p:attrNameLst>
                                      </p:cBhvr>
                                      <p:to>
                                        <p:strVal val="visible"/>
                                      </p:to>
                                    </p:set>
                                    <p:anim calcmode="lin" valueType="num">
                                      <p:cBhvr>
                                        <p:cTn id="14" dur="500" fill="hold"/>
                                        <p:tgtEl>
                                          <p:spTgt spid="1048846"/>
                                        </p:tgtEl>
                                        <p:attrNameLst>
                                          <p:attrName>ppt_w</p:attrName>
                                        </p:attrNameLst>
                                      </p:cBhvr>
                                      <p:tavLst>
                                        <p:tav tm="0">
                                          <p:val>
                                            <p:fltVal val="0"/>
                                          </p:val>
                                        </p:tav>
                                        <p:tav tm="100000">
                                          <p:val>
                                            <p:strVal val="#ppt_w"/>
                                          </p:val>
                                        </p:tav>
                                      </p:tavLst>
                                    </p:anim>
                                    <p:anim calcmode="lin" valueType="num">
                                      <p:cBhvr>
                                        <p:cTn id="15" dur="500" fill="hold"/>
                                        <p:tgtEl>
                                          <p:spTgt spid="1048846"/>
                                        </p:tgtEl>
                                        <p:attrNameLst>
                                          <p:attrName>ppt_h</p:attrName>
                                        </p:attrNameLst>
                                      </p:cBhvr>
                                      <p:tavLst>
                                        <p:tav tm="0">
                                          <p:val>
                                            <p:fltVal val="0"/>
                                          </p:val>
                                        </p:tav>
                                        <p:tav tm="100000">
                                          <p:val>
                                            <p:strVal val="#ppt_h"/>
                                          </p:val>
                                        </p:tav>
                                      </p:tavLst>
                                    </p:anim>
                                    <p:animEffect transition="in" filter="fade">
                                      <p:cBhvr>
                                        <p:cTn id="16" dur="500"/>
                                        <p:tgtEl>
                                          <p:spTgt spid="1048846"/>
                                        </p:tgtEl>
                                      </p:cBhvr>
                                    </p:animEffect>
                                    <p:anim calcmode="lin" valueType="num">
                                      <p:cBhvr>
                                        <p:cTn id="17" dur="500" fill="hold"/>
                                        <p:tgtEl>
                                          <p:spTgt spid="1048846"/>
                                        </p:tgtEl>
                                        <p:attrNameLst>
                                          <p:attrName>ppt_x</p:attrName>
                                        </p:attrNameLst>
                                      </p:cBhvr>
                                      <p:tavLst>
                                        <p:tav tm="0">
                                          <p:val>
                                            <p:fltVal val="0.5"/>
                                          </p:val>
                                        </p:tav>
                                        <p:tav tm="100000">
                                          <p:val>
                                            <p:strVal val="#ppt_x"/>
                                          </p:val>
                                        </p:tav>
                                      </p:tavLst>
                                    </p:anim>
                                    <p:anim calcmode="lin" valueType="num">
                                      <p:cBhvr>
                                        <p:cTn id="18" dur="500" fill="hold"/>
                                        <p:tgtEl>
                                          <p:spTgt spid="104884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46" grpId="0" animBg="1"/>
      <p:bldP spid="10488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2"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53"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54"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55"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pic>
        <p:nvPicPr>
          <p:cNvPr id="2097218" name="Picture 3"/>
          <p:cNvPicPr>
            <a:picLocks noChangeAspect="1" noChangeArrowheads="1"/>
          </p:cNvPicPr>
          <p:nvPr/>
        </p:nvPicPr>
        <p:blipFill>
          <a:blip r:embed="rId3"/>
          <a:srcRect/>
          <a:stretch>
            <a:fillRect/>
          </a:stretch>
        </p:blipFill>
        <p:spPr bwMode="auto">
          <a:xfrm>
            <a:off x="441325" y="1779662"/>
            <a:ext cx="8261350" cy="2012950"/>
          </a:xfrm>
          <a:prstGeom prst="rect">
            <a:avLst/>
          </a:prstGeom>
          <a:noFill/>
          <a:ln>
            <a:noFill/>
          </a:ln>
          <a:effectLst/>
        </p:spPr>
      </p:pic>
      <p:sp>
        <p:nvSpPr>
          <p:cNvPr id="1048856" name="TextBox 6"/>
          <p:cNvSpPr txBox="1"/>
          <p:nvPr/>
        </p:nvSpPr>
        <p:spPr>
          <a:xfrm>
            <a:off x="416020" y="987574"/>
            <a:ext cx="8379147" cy="369332"/>
          </a:xfrm>
          <a:prstGeom prst="rect">
            <a:avLst/>
          </a:prstGeom>
          <a:noFill/>
        </p:spPr>
        <p:txBody>
          <a:bodyPr wrap="square" rtlCol="0">
            <a:spAutoFit/>
          </a:bodyPr>
          <a:lstStyle/>
          <a:p>
            <a:r>
              <a:rPr lang="en-US" altLang="zh-CN" dirty="0"/>
              <a:t>https://colab.research.google.com/drive/1jKELsJMgpnESoJGNcpUJE27hawJe1ZOp</a:t>
            </a:r>
            <a:endParaRPr lang="zh-CN" altLang="en-US" dirty="0"/>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54"/>
                                        </p:tgtEl>
                                        <p:attrNameLst>
                                          <p:attrName>style.visibility</p:attrName>
                                        </p:attrNameLst>
                                      </p:cBhvr>
                                      <p:to>
                                        <p:strVal val="visible"/>
                                      </p:to>
                                    </p:set>
                                    <p:anim calcmode="lin" valueType="num">
                                      <p:cBhvr>
                                        <p:cTn id="7" dur="500" fill="hold"/>
                                        <p:tgtEl>
                                          <p:spTgt spid="1048854"/>
                                        </p:tgtEl>
                                        <p:attrNameLst>
                                          <p:attrName>ppt_w</p:attrName>
                                        </p:attrNameLst>
                                      </p:cBhvr>
                                      <p:tavLst>
                                        <p:tav tm="0">
                                          <p:val>
                                            <p:fltVal val="0"/>
                                          </p:val>
                                        </p:tav>
                                        <p:tav tm="100000">
                                          <p:val>
                                            <p:strVal val="#ppt_w"/>
                                          </p:val>
                                        </p:tav>
                                      </p:tavLst>
                                    </p:anim>
                                    <p:anim calcmode="lin" valueType="num">
                                      <p:cBhvr>
                                        <p:cTn id="8" dur="500" fill="hold"/>
                                        <p:tgtEl>
                                          <p:spTgt spid="1048854"/>
                                        </p:tgtEl>
                                        <p:attrNameLst>
                                          <p:attrName>ppt_h</p:attrName>
                                        </p:attrNameLst>
                                      </p:cBhvr>
                                      <p:tavLst>
                                        <p:tav tm="0">
                                          <p:val>
                                            <p:fltVal val="0"/>
                                          </p:val>
                                        </p:tav>
                                        <p:tav tm="100000">
                                          <p:val>
                                            <p:strVal val="#ppt_h"/>
                                          </p:val>
                                        </p:tav>
                                      </p:tavLst>
                                    </p:anim>
                                    <p:animEffect transition="in" filter="fade">
                                      <p:cBhvr>
                                        <p:cTn id="9" dur="500"/>
                                        <p:tgtEl>
                                          <p:spTgt spid="1048854"/>
                                        </p:tgtEl>
                                      </p:cBhvr>
                                    </p:animEffect>
                                    <p:anim calcmode="lin" valueType="num">
                                      <p:cBhvr>
                                        <p:cTn id="10" dur="500" fill="hold"/>
                                        <p:tgtEl>
                                          <p:spTgt spid="1048854"/>
                                        </p:tgtEl>
                                        <p:attrNameLst>
                                          <p:attrName>ppt_x</p:attrName>
                                        </p:attrNameLst>
                                      </p:cBhvr>
                                      <p:tavLst>
                                        <p:tav tm="0">
                                          <p:val>
                                            <p:fltVal val="0.5"/>
                                          </p:val>
                                        </p:tav>
                                        <p:tav tm="100000">
                                          <p:val>
                                            <p:strVal val="#ppt_x"/>
                                          </p:val>
                                        </p:tav>
                                      </p:tavLst>
                                    </p:anim>
                                    <p:anim calcmode="lin" valueType="num">
                                      <p:cBhvr>
                                        <p:cTn id="11" dur="500" fill="hold"/>
                                        <p:tgtEl>
                                          <p:spTgt spid="104885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53"/>
                                        </p:tgtEl>
                                        <p:attrNameLst>
                                          <p:attrName>style.visibility</p:attrName>
                                        </p:attrNameLst>
                                      </p:cBhvr>
                                      <p:to>
                                        <p:strVal val="visible"/>
                                      </p:to>
                                    </p:set>
                                    <p:anim calcmode="lin" valueType="num">
                                      <p:cBhvr>
                                        <p:cTn id="14" dur="500" fill="hold"/>
                                        <p:tgtEl>
                                          <p:spTgt spid="1048853"/>
                                        </p:tgtEl>
                                        <p:attrNameLst>
                                          <p:attrName>ppt_w</p:attrName>
                                        </p:attrNameLst>
                                      </p:cBhvr>
                                      <p:tavLst>
                                        <p:tav tm="0">
                                          <p:val>
                                            <p:fltVal val="0"/>
                                          </p:val>
                                        </p:tav>
                                        <p:tav tm="100000">
                                          <p:val>
                                            <p:strVal val="#ppt_w"/>
                                          </p:val>
                                        </p:tav>
                                      </p:tavLst>
                                    </p:anim>
                                    <p:anim calcmode="lin" valueType="num">
                                      <p:cBhvr>
                                        <p:cTn id="15" dur="500" fill="hold"/>
                                        <p:tgtEl>
                                          <p:spTgt spid="1048853"/>
                                        </p:tgtEl>
                                        <p:attrNameLst>
                                          <p:attrName>ppt_h</p:attrName>
                                        </p:attrNameLst>
                                      </p:cBhvr>
                                      <p:tavLst>
                                        <p:tav tm="0">
                                          <p:val>
                                            <p:fltVal val="0"/>
                                          </p:val>
                                        </p:tav>
                                        <p:tav tm="100000">
                                          <p:val>
                                            <p:strVal val="#ppt_h"/>
                                          </p:val>
                                        </p:tav>
                                      </p:tavLst>
                                    </p:anim>
                                    <p:animEffect transition="in" filter="fade">
                                      <p:cBhvr>
                                        <p:cTn id="16" dur="500"/>
                                        <p:tgtEl>
                                          <p:spTgt spid="1048853"/>
                                        </p:tgtEl>
                                      </p:cBhvr>
                                    </p:animEffect>
                                    <p:anim calcmode="lin" valueType="num">
                                      <p:cBhvr>
                                        <p:cTn id="17" dur="500" fill="hold"/>
                                        <p:tgtEl>
                                          <p:spTgt spid="1048853"/>
                                        </p:tgtEl>
                                        <p:attrNameLst>
                                          <p:attrName>ppt_x</p:attrName>
                                        </p:attrNameLst>
                                      </p:cBhvr>
                                      <p:tavLst>
                                        <p:tav tm="0">
                                          <p:val>
                                            <p:fltVal val="0.5"/>
                                          </p:val>
                                        </p:tav>
                                        <p:tav tm="100000">
                                          <p:val>
                                            <p:strVal val="#ppt_x"/>
                                          </p:val>
                                        </p:tav>
                                      </p:tavLst>
                                    </p:anim>
                                    <p:anim calcmode="lin" valueType="num">
                                      <p:cBhvr>
                                        <p:cTn id="18" dur="500" fill="hold"/>
                                        <p:tgtEl>
                                          <p:spTgt spid="104885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52"/>
                                        </p:tgtEl>
                                        <p:attrNameLst>
                                          <p:attrName>style.visibility</p:attrName>
                                        </p:attrNameLst>
                                      </p:cBhvr>
                                      <p:to>
                                        <p:strVal val="visible"/>
                                      </p:to>
                                    </p:set>
                                    <p:anim calcmode="lin" valueType="num">
                                      <p:cBhvr>
                                        <p:cTn id="21" dur="500" fill="hold"/>
                                        <p:tgtEl>
                                          <p:spTgt spid="1048852"/>
                                        </p:tgtEl>
                                        <p:attrNameLst>
                                          <p:attrName>ppt_w</p:attrName>
                                        </p:attrNameLst>
                                      </p:cBhvr>
                                      <p:tavLst>
                                        <p:tav tm="0">
                                          <p:val>
                                            <p:fltVal val="0"/>
                                          </p:val>
                                        </p:tav>
                                        <p:tav tm="100000">
                                          <p:val>
                                            <p:strVal val="#ppt_w"/>
                                          </p:val>
                                        </p:tav>
                                      </p:tavLst>
                                    </p:anim>
                                    <p:anim calcmode="lin" valueType="num">
                                      <p:cBhvr>
                                        <p:cTn id="22" dur="500" fill="hold"/>
                                        <p:tgtEl>
                                          <p:spTgt spid="1048852"/>
                                        </p:tgtEl>
                                        <p:attrNameLst>
                                          <p:attrName>ppt_h</p:attrName>
                                        </p:attrNameLst>
                                      </p:cBhvr>
                                      <p:tavLst>
                                        <p:tav tm="0">
                                          <p:val>
                                            <p:fltVal val="0"/>
                                          </p:val>
                                        </p:tav>
                                        <p:tav tm="100000">
                                          <p:val>
                                            <p:strVal val="#ppt_h"/>
                                          </p:val>
                                        </p:tav>
                                      </p:tavLst>
                                    </p:anim>
                                    <p:animEffect transition="in" filter="fade">
                                      <p:cBhvr>
                                        <p:cTn id="23" dur="500"/>
                                        <p:tgtEl>
                                          <p:spTgt spid="1048852"/>
                                        </p:tgtEl>
                                      </p:cBhvr>
                                    </p:animEffect>
                                    <p:anim calcmode="lin" valueType="num">
                                      <p:cBhvr>
                                        <p:cTn id="24" dur="500" fill="hold"/>
                                        <p:tgtEl>
                                          <p:spTgt spid="1048852"/>
                                        </p:tgtEl>
                                        <p:attrNameLst>
                                          <p:attrName>ppt_x</p:attrName>
                                        </p:attrNameLst>
                                      </p:cBhvr>
                                      <p:tavLst>
                                        <p:tav tm="0">
                                          <p:val>
                                            <p:fltVal val="0.5"/>
                                          </p:val>
                                        </p:tav>
                                        <p:tav tm="100000">
                                          <p:val>
                                            <p:strVal val="#ppt_x"/>
                                          </p:val>
                                        </p:tav>
                                      </p:tavLst>
                                    </p:anim>
                                    <p:anim calcmode="lin" valueType="num">
                                      <p:cBhvr>
                                        <p:cTn id="25" dur="500" fill="hold"/>
                                        <p:tgtEl>
                                          <p:spTgt spid="104885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2" grpId="0" animBg="1"/>
      <p:bldP spid="1048853" grpId="0" animBg="1"/>
      <p:bldP spid="10488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0"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61"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62"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63"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pic>
        <p:nvPicPr>
          <p:cNvPr id="2097219" name="Picture 2"/>
          <p:cNvPicPr>
            <a:picLocks noChangeAspect="1" noChangeArrowheads="1"/>
          </p:cNvPicPr>
          <p:nvPr/>
        </p:nvPicPr>
        <p:blipFill>
          <a:blip r:embed="rId3"/>
          <a:srcRect/>
          <a:stretch>
            <a:fillRect/>
          </a:stretch>
        </p:blipFill>
        <p:spPr bwMode="auto">
          <a:xfrm>
            <a:off x="1331640" y="123478"/>
            <a:ext cx="6131520" cy="4850128"/>
          </a:xfrm>
          <a:prstGeom prst="rect">
            <a:avLst/>
          </a:prstGeom>
          <a:noFill/>
          <a:ln>
            <a:noFill/>
          </a:ln>
          <a:effectLst/>
        </p:spPr>
      </p:pic>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62"/>
                                        </p:tgtEl>
                                        <p:attrNameLst>
                                          <p:attrName>style.visibility</p:attrName>
                                        </p:attrNameLst>
                                      </p:cBhvr>
                                      <p:to>
                                        <p:strVal val="visible"/>
                                      </p:to>
                                    </p:set>
                                    <p:anim calcmode="lin" valueType="num">
                                      <p:cBhvr>
                                        <p:cTn id="7" dur="500" fill="hold"/>
                                        <p:tgtEl>
                                          <p:spTgt spid="1048862"/>
                                        </p:tgtEl>
                                        <p:attrNameLst>
                                          <p:attrName>ppt_w</p:attrName>
                                        </p:attrNameLst>
                                      </p:cBhvr>
                                      <p:tavLst>
                                        <p:tav tm="0">
                                          <p:val>
                                            <p:fltVal val="0"/>
                                          </p:val>
                                        </p:tav>
                                        <p:tav tm="100000">
                                          <p:val>
                                            <p:strVal val="#ppt_w"/>
                                          </p:val>
                                        </p:tav>
                                      </p:tavLst>
                                    </p:anim>
                                    <p:anim calcmode="lin" valueType="num">
                                      <p:cBhvr>
                                        <p:cTn id="8" dur="500" fill="hold"/>
                                        <p:tgtEl>
                                          <p:spTgt spid="1048862"/>
                                        </p:tgtEl>
                                        <p:attrNameLst>
                                          <p:attrName>ppt_h</p:attrName>
                                        </p:attrNameLst>
                                      </p:cBhvr>
                                      <p:tavLst>
                                        <p:tav tm="0">
                                          <p:val>
                                            <p:fltVal val="0"/>
                                          </p:val>
                                        </p:tav>
                                        <p:tav tm="100000">
                                          <p:val>
                                            <p:strVal val="#ppt_h"/>
                                          </p:val>
                                        </p:tav>
                                      </p:tavLst>
                                    </p:anim>
                                    <p:animEffect transition="in" filter="fade">
                                      <p:cBhvr>
                                        <p:cTn id="9" dur="500"/>
                                        <p:tgtEl>
                                          <p:spTgt spid="1048862"/>
                                        </p:tgtEl>
                                      </p:cBhvr>
                                    </p:animEffect>
                                    <p:anim calcmode="lin" valueType="num">
                                      <p:cBhvr>
                                        <p:cTn id="10" dur="500" fill="hold"/>
                                        <p:tgtEl>
                                          <p:spTgt spid="1048862"/>
                                        </p:tgtEl>
                                        <p:attrNameLst>
                                          <p:attrName>ppt_x</p:attrName>
                                        </p:attrNameLst>
                                      </p:cBhvr>
                                      <p:tavLst>
                                        <p:tav tm="0">
                                          <p:val>
                                            <p:fltVal val="0.5"/>
                                          </p:val>
                                        </p:tav>
                                        <p:tav tm="100000">
                                          <p:val>
                                            <p:strVal val="#ppt_x"/>
                                          </p:val>
                                        </p:tav>
                                      </p:tavLst>
                                    </p:anim>
                                    <p:anim calcmode="lin" valueType="num">
                                      <p:cBhvr>
                                        <p:cTn id="11" dur="500" fill="hold"/>
                                        <p:tgtEl>
                                          <p:spTgt spid="104886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61"/>
                                        </p:tgtEl>
                                        <p:attrNameLst>
                                          <p:attrName>style.visibility</p:attrName>
                                        </p:attrNameLst>
                                      </p:cBhvr>
                                      <p:to>
                                        <p:strVal val="visible"/>
                                      </p:to>
                                    </p:set>
                                    <p:anim calcmode="lin" valueType="num">
                                      <p:cBhvr>
                                        <p:cTn id="14" dur="500" fill="hold"/>
                                        <p:tgtEl>
                                          <p:spTgt spid="1048861"/>
                                        </p:tgtEl>
                                        <p:attrNameLst>
                                          <p:attrName>ppt_w</p:attrName>
                                        </p:attrNameLst>
                                      </p:cBhvr>
                                      <p:tavLst>
                                        <p:tav tm="0">
                                          <p:val>
                                            <p:fltVal val="0"/>
                                          </p:val>
                                        </p:tav>
                                        <p:tav tm="100000">
                                          <p:val>
                                            <p:strVal val="#ppt_w"/>
                                          </p:val>
                                        </p:tav>
                                      </p:tavLst>
                                    </p:anim>
                                    <p:anim calcmode="lin" valueType="num">
                                      <p:cBhvr>
                                        <p:cTn id="15" dur="500" fill="hold"/>
                                        <p:tgtEl>
                                          <p:spTgt spid="1048861"/>
                                        </p:tgtEl>
                                        <p:attrNameLst>
                                          <p:attrName>ppt_h</p:attrName>
                                        </p:attrNameLst>
                                      </p:cBhvr>
                                      <p:tavLst>
                                        <p:tav tm="0">
                                          <p:val>
                                            <p:fltVal val="0"/>
                                          </p:val>
                                        </p:tav>
                                        <p:tav tm="100000">
                                          <p:val>
                                            <p:strVal val="#ppt_h"/>
                                          </p:val>
                                        </p:tav>
                                      </p:tavLst>
                                    </p:anim>
                                    <p:animEffect transition="in" filter="fade">
                                      <p:cBhvr>
                                        <p:cTn id="16" dur="500"/>
                                        <p:tgtEl>
                                          <p:spTgt spid="1048861"/>
                                        </p:tgtEl>
                                      </p:cBhvr>
                                    </p:animEffect>
                                    <p:anim calcmode="lin" valueType="num">
                                      <p:cBhvr>
                                        <p:cTn id="17" dur="500" fill="hold"/>
                                        <p:tgtEl>
                                          <p:spTgt spid="1048861"/>
                                        </p:tgtEl>
                                        <p:attrNameLst>
                                          <p:attrName>ppt_x</p:attrName>
                                        </p:attrNameLst>
                                      </p:cBhvr>
                                      <p:tavLst>
                                        <p:tav tm="0">
                                          <p:val>
                                            <p:fltVal val="0.5"/>
                                          </p:val>
                                        </p:tav>
                                        <p:tav tm="100000">
                                          <p:val>
                                            <p:strVal val="#ppt_x"/>
                                          </p:val>
                                        </p:tav>
                                      </p:tavLst>
                                    </p:anim>
                                    <p:anim calcmode="lin" valueType="num">
                                      <p:cBhvr>
                                        <p:cTn id="18" dur="500" fill="hold"/>
                                        <p:tgtEl>
                                          <p:spTgt spid="104886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60"/>
                                        </p:tgtEl>
                                        <p:attrNameLst>
                                          <p:attrName>style.visibility</p:attrName>
                                        </p:attrNameLst>
                                      </p:cBhvr>
                                      <p:to>
                                        <p:strVal val="visible"/>
                                      </p:to>
                                    </p:set>
                                    <p:anim calcmode="lin" valueType="num">
                                      <p:cBhvr>
                                        <p:cTn id="21" dur="500" fill="hold"/>
                                        <p:tgtEl>
                                          <p:spTgt spid="1048860"/>
                                        </p:tgtEl>
                                        <p:attrNameLst>
                                          <p:attrName>ppt_w</p:attrName>
                                        </p:attrNameLst>
                                      </p:cBhvr>
                                      <p:tavLst>
                                        <p:tav tm="0">
                                          <p:val>
                                            <p:fltVal val="0"/>
                                          </p:val>
                                        </p:tav>
                                        <p:tav tm="100000">
                                          <p:val>
                                            <p:strVal val="#ppt_w"/>
                                          </p:val>
                                        </p:tav>
                                      </p:tavLst>
                                    </p:anim>
                                    <p:anim calcmode="lin" valueType="num">
                                      <p:cBhvr>
                                        <p:cTn id="22" dur="500" fill="hold"/>
                                        <p:tgtEl>
                                          <p:spTgt spid="1048860"/>
                                        </p:tgtEl>
                                        <p:attrNameLst>
                                          <p:attrName>ppt_h</p:attrName>
                                        </p:attrNameLst>
                                      </p:cBhvr>
                                      <p:tavLst>
                                        <p:tav tm="0">
                                          <p:val>
                                            <p:fltVal val="0"/>
                                          </p:val>
                                        </p:tav>
                                        <p:tav tm="100000">
                                          <p:val>
                                            <p:strVal val="#ppt_h"/>
                                          </p:val>
                                        </p:tav>
                                      </p:tavLst>
                                    </p:anim>
                                    <p:animEffect transition="in" filter="fade">
                                      <p:cBhvr>
                                        <p:cTn id="23" dur="500"/>
                                        <p:tgtEl>
                                          <p:spTgt spid="1048860"/>
                                        </p:tgtEl>
                                      </p:cBhvr>
                                    </p:animEffect>
                                    <p:anim calcmode="lin" valueType="num">
                                      <p:cBhvr>
                                        <p:cTn id="24" dur="500" fill="hold"/>
                                        <p:tgtEl>
                                          <p:spTgt spid="1048860"/>
                                        </p:tgtEl>
                                        <p:attrNameLst>
                                          <p:attrName>ppt_x</p:attrName>
                                        </p:attrNameLst>
                                      </p:cBhvr>
                                      <p:tavLst>
                                        <p:tav tm="0">
                                          <p:val>
                                            <p:fltVal val="0.5"/>
                                          </p:val>
                                        </p:tav>
                                        <p:tav tm="100000">
                                          <p:val>
                                            <p:strVal val="#ppt_x"/>
                                          </p:val>
                                        </p:tav>
                                      </p:tavLst>
                                    </p:anim>
                                    <p:anim calcmode="lin" valueType="num">
                                      <p:cBhvr>
                                        <p:cTn id="25" dur="500" fill="hold"/>
                                        <p:tgtEl>
                                          <p:spTgt spid="104886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0" grpId="0" animBg="1"/>
      <p:bldP spid="1048861" grpId="0" animBg="1"/>
      <p:bldP spid="10488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9" name="Picture 2" descr="D:\1变色龙模板\2016.6\清新文艺花朵通用汇报模板\13.png"/>
          <p:cNvPicPr>
            <a:picLocks noChangeAspect="1" noChangeArrowheads="1"/>
          </p:cNvPicPr>
          <p:nvPr/>
        </p:nvPicPr>
        <p:blipFill>
          <a:blip r:embed="rId3" cstate="print"/>
          <a:srcRect/>
          <a:stretch>
            <a:fillRect/>
          </a:stretch>
        </p:blipFill>
        <p:spPr bwMode="auto">
          <a:xfrm rot="4036094">
            <a:off x="6394847" y="1369931"/>
            <a:ext cx="1871133" cy="2543054"/>
          </a:xfrm>
          <a:prstGeom prst="rect">
            <a:avLst/>
          </a:prstGeom>
          <a:noFill/>
        </p:spPr>
      </p:pic>
      <p:pic>
        <p:nvPicPr>
          <p:cNvPr id="2097170" name="Picture 4" descr="D:\1变色龙模板\2016.6\清新文艺花朵通用汇报模板\14.png"/>
          <p:cNvPicPr>
            <a:picLocks noChangeAspect="1" noChangeArrowheads="1"/>
          </p:cNvPicPr>
          <p:nvPr/>
        </p:nvPicPr>
        <p:blipFill>
          <a:blip r:embed="rId4" cstate="print"/>
          <a:srcRect/>
          <a:stretch>
            <a:fillRect/>
          </a:stretch>
        </p:blipFill>
        <p:spPr bwMode="auto">
          <a:xfrm rot="21433839" flipH="1">
            <a:off x="520931" y="1112312"/>
            <a:ext cx="3344966" cy="2290706"/>
          </a:xfrm>
          <a:prstGeom prst="rect">
            <a:avLst/>
          </a:prstGeom>
          <a:noFill/>
        </p:spPr>
      </p:pic>
      <p:pic>
        <p:nvPicPr>
          <p:cNvPr id="2097171" name="Picture 6" descr="D:\1变色龙模板\2016.6\清新文艺花朵通用汇报模板\16.png"/>
          <p:cNvPicPr>
            <a:picLocks noChangeAspect="1" noChangeArrowheads="1"/>
          </p:cNvPicPr>
          <p:nvPr/>
        </p:nvPicPr>
        <p:blipFill>
          <a:blip r:embed="rId5" cstate="print"/>
          <a:srcRect/>
          <a:stretch>
            <a:fillRect/>
          </a:stretch>
        </p:blipFill>
        <p:spPr bwMode="auto">
          <a:xfrm rot="18131117">
            <a:off x="6487673" y="1200578"/>
            <a:ext cx="2345250" cy="1738086"/>
          </a:xfrm>
          <a:prstGeom prst="rect">
            <a:avLst/>
          </a:prstGeom>
          <a:noFill/>
        </p:spPr>
      </p:pic>
      <p:pic>
        <p:nvPicPr>
          <p:cNvPr id="2097172" name="Picture 5" descr="D:\1变色龙模板\2016.6\清新文艺花朵通用汇报模板\15.png"/>
          <p:cNvPicPr>
            <a:picLocks noChangeAspect="1" noChangeArrowheads="1"/>
          </p:cNvPicPr>
          <p:nvPr/>
        </p:nvPicPr>
        <p:blipFill>
          <a:blip r:embed="rId6" cstate="print"/>
          <a:srcRect/>
          <a:stretch>
            <a:fillRect/>
          </a:stretch>
        </p:blipFill>
        <p:spPr bwMode="auto">
          <a:xfrm rot="3771687" flipH="1">
            <a:off x="1469143" y="1141085"/>
            <a:ext cx="1081689" cy="1067615"/>
          </a:xfrm>
          <a:prstGeom prst="rect">
            <a:avLst/>
          </a:prstGeom>
          <a:noFill/>
        </p:spPr>
      </p:pic>
      <p:grpSp>
        <p:nvGrpSpPr>
          <p:cNvPr id="69" name="组合 1"/>
          <p:cNvGrpSpPr/>
          <p:nvPr/>
        </p:nvGrpSpPr>
        <p:grpSpPr>
          <a:xfrm>
            <a:off x="1212752" y="1590319"/>
            <a:ext cx="6599693" cy="1934634"/>
            <a:chOff x="225017" y="203200"/>
            <a:chExt cx="8693542" cy="4733664"/>
          </a:xfrm>
        </p:grpSpPr>
        <p:sp>
          <p:nvSpPr>
            <p:cNvPr id="1048619" name="淘宝店chenying0907 2"/>
            <p:cNvSpPr/>
            <p:nvPr/>
          </p:nvSpPr>
          <p:spPr>
            <a:xfrm>
              <a:off x="225017" y="203200"/>
              <a:ext cx="8693542" cy="4733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0" name="淘宝店chenying0907 3"/>
            <p:cNvSpPr/>
            <p:nvPr/>
          </p:nvSpPr>
          <p:spPr>
            <a:xfrm>
              <a:off x="335644" y="379289"/>
              <a:ext cx="8466099" cy="4374239"/>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21" name="Rectangle 18"/>
          <p:cNvSpPr>
            <a:spLocks noChangeArrowheads="1"/>
          </p:cNvSpPr>
          <p:nvPr/>
        </p:nvSpPr>
        <p:spPr bwMode="auto">
          <a:xfrm>
            <a:off x="2263097" y="2041775"/>
            <a:ext cx="1296144" cy="1079501"/>
          </a:xfrm>
          <a:prstGeom prst="rect">
            <a:avLst/>
          </a:prstGeom>
          <a:noFill/>
          <a:ln>
            <a:noFill/>
          </a:ln>
        </p:spPr>
        <p:txBody>
          <a:bodyPr vert="horz" wrap="square" lIns="0" tIns="0" rIns="0" bIns="0">
            <a:spAutoFit/>
          </a:bodyPr>
          <a:lstStyle/>
          <a:p>
            <a:pPr algn="ctr" fontAlgn="base">
              <a:spcBef>
                <a:spcPct val="0"/>
              </a:spcBef>
              <a:spcAft>
                <a:spcPct val="0"/>
              </a:spcAft>
            </a:pPr>
            <a:r>
              <a:rPr lang="en-US" altLang="zh-CN" sz="7200" b="1" dirty="0">
                <a:solidFill>
                  <a:schemeClr val="bg1"/>
                </a:solidFill>
                <a:latin typeface="华文中宋" pitchFamily="2" charset="-122"/>
                <a:ea typeface="华文中宋" pitchFamily="2" charset="-122"/>
                <a:cs typeface="宋体" pitchFamily="2" charset="-122"/>
              </a:rPr>
              <a:t>01</a:t>
            </a:r>
          </a:p>
        </p:txBody>
      </p:sp>
      <p:sp>
        <p:nvSpPr>
          <p:cNvPr id="1048622" name="Rectangle 18"/>
          <p:cNvSpPr>
            <a:spLocks noChangeArrowheads="1"/>
          </p:cNvSpPr>
          <p:nvPr/>
        </p:nvSpPr>
        <p:spPr bwMode="auto">
          <a:xfrm>
            <a:off x="3945735" y="2233776"/>
            <a:ext cx="3397071" cy="553998"/>
          </a:xfrm>
          <a:prstGeom prst="rect">
            <a:avLst/>
          </a:prstGeom>
          <a:noFill/>
          <a:ln>
            <a:noFill/>
          </a:ln>
        </p:spPr>
        <p:txBody>
          <a:bodyPr vert="horz" wrap="square" lIns="0" tIns="0" rIns="0" bIns="0">
            <a:spAutoFit/>
          </a:bodyPr>
          <a:lstStyle/>
          <a:p>
            <a:pPr>
              <a:buFont typeface="Arial" pitchFamily="34" charset="0"/>
              <a:buNone/>
            </a:pPr>
            <a:r>
              <a:rPr lang="en-US" altLang="zh-CN" sz="3600" dirty="0" smtClean="0">
                <a:solidFill>
                  <a:schemeClr val="bg1"/>
                </a:solidFill>
                <a:latin typeface="华文中宋" pitchFamily="2" charset="-122"/>
                <a:ea typeface="华文中宋" pitchFamily="2" charset="-122"/>
              </a:rPr>
              <a:t>Introductio</a:t>
            </a:r>
            <a:r>
              <a:rPr lang="en-US" altLang="zh-CN" sz="3600" dirty="0">
                <a:solidFill>
                  <a:schemeClr val="bg1"/>
                </a:solidFill>
                <a:latin typeface="华文中宋" pitchFamily="2" charset="-122"/>
                <a:ea typeface="华文中宋" pitchFamily="2" charset="-122"/>
              </a:rPr>
              <a:t>n</a:t>
            </a:r>
          </a:p>
        </p:txBody>
      </p:sp>
      <p:sp>
        <p:nvSpPr>
          <p:cNvPr id="1048623" name="Line 21"/>
          <p:cNvSpPr>
            <a:spLocks noChangeShapeType="1"/>
          </p:cNvSpPr>
          <p:nvPr/>
        </p:nvSpPr>
        <p:spPr bwMode="auto">
          <a:xfrm>
            <a:off x="3703257" y="2112188"/>
            <a:ext cx="0" cy="1005018"/>
          </a:xfrm>
          <a:prstGeom prst="line">
            <a:avLst/>
          </a:prstGeom>
          <a:noFill/>
          <a:ln w="6350">
            <a:solidFill>
              <a:schemeClr val="bg1"/>
            </a:solidFill>
            <a:round/>
            <a:headEnd/>
            <a:tailEnd/>
          </a:ln>
          <a:effectLst/>
        </p:spPr>
        <p:txBody>
          <a:bodyPr/>
          <a:lstStyle/>
          <a:p>
            <a:pPr fontAlgn="base">
              <a:spcBef>
                <a:spcPct val="0"/>
              </a:spcBef>
              <a:spcAft>
                <a:spcPct val="0"/>
              </a:spcAft>
            </a:pPr>
            <a:endParaRPr lang="zh-CN" altLang="en-US">
              <a:ln>
                <a:solidFill>
                  <a:schemeClr val="tx1">
                    <a:lumMod val="60000"/>
                    <a:lumOff val="40000"/>
                  </a:schemeClr>
                </a:solidFill>
              </a:ln>
              <a:solidFill>
                <a:schemeClr val="bg1"/>
              </a:solidFill>
              <a:latin typeface="Arial" pitchFamily="34" charset="0"/>
            </a:endParaRPr>
          </a:p>
        </p:txBody>
      </p:sp>
      <p:pic>
        <p:nvPicPr>
          <p:cNvPr id="2097173" name="Picture 2" descr="D:\1变色龙模板\2016.6\清新文艺花朵通用汇报模板\12.png"/>
          <p:cNvPicPr>
            <a:picLocks noChangeAspect="1" noChangeArrowheads="1"/>
          </p:cNvPicPr>
          <p:nvPr/>
        </p:nvPicPr>
        <p:blipFill>
          <a:blip r:embed="rId7" cstate="print"/>
          <a:srcRect/>
          <a:stretch>
            <a:fillRect/>
          </a:stretch>
        </p:blipFill>
        <p:spPr bwMode="auto">
          <a:xfrm rot="2923797">
            <a:off x="6457568" y="2520320"/>
            <a:ext cx="1913998" cy="1697189"/>
          </a:xfrm>
          <a:prstGeom prst="rect">
            <a:avLst/>
          </a:prstGeom>
          <a:noFill/>
          <a:effectLst>
            <a:outerShdw blurRad="254000" dist="63500" dir="12180000" algn="tl" rotWithShape="0">
              <a:schemeClr val="tx2">
                <a:lumMod val="50000"/>
                <a:lumOff val="50000"/>
                <a:alpha val="20000"/>
              </a:schemeClr>
            </a:outerShdw>
          </a:effectLst>
        </p:spPr>
      </p:pic>
      <p:pic>
        <p:nvPicPr>
          <p:cNvPr id="2097174" name="Picture 5" descr="D:\1变色龙模板\2016.6\清新文艺花朵通用汇报模板\15.png"/>
          <p:cNvPicPr>
            <a:picLocks noChangeAspect="1" noChangeArrowheads="1"/>
          </p:cNvPicPr>
          <p:nvPr/>
        </p:nvPicPr>
        <p:blipFill>
          <a:blip r:embed="rId8" cstate="print"/>
          <a:srcRect/>
          <a:stretch>
            <a:fillRect/>
          </a:stretch>
        </p:blipFill>
        <p:spPr bwMode="auto">
          <a:xfrm>
            <a:off x="683568" y="2352994"/>
            <a:ext cx="1689042" cy="1593554"/>
          </a:xfrm>
          <a:prstGeom prst="rect">
            <a:avLst/>
          </a:prstGeom>
          <a:noFill/>
        </p:spPr>
      </p:pic>
      <p:pic>
        <p:nvPicPr>
          <p:cNvPr id="2097175" name="Picture 7" descr="D:\1变色龙模板\2016.6\清新文艺花朵通用汇报模板\11.png"/>
          <p:cNvPicPr>
            <a:picLocks noChangeAspect="1" noChangeArrowheads="1"/>
          </p:cNvPicPr>
          <p:nvPr/>
        </p:nvPicPr>
        <p:blipFill>
          <a:blip r:embed="rId9" cstate="print"/>
          <a:srcRect/>
          <a:stretch>
            <a:fillRect/>
          </a:stretch>
        </p:blipFill>
        <p:spPr bwMode="auto">
          <a:xfrm>
            <a:off x="683568" y="2697066"/>
            <a:ext cx="1163845" cy="1219381"/>
          </a:xfrm>
          <a:prstGeom prst="rect">
            <a:avLst/>
          </a:prstGeom>
          <a:noFill/>
          <a:effectLst>
            <a:outerShdw blurRad="254000" dist="63500" dir="12180000" algn="tl" rotWithShape="0">
              <a:schemeClr val="tx2">
                <a:lumMod val="50000"/>
                <a:lumOff val="50000"/>
                <a:alpha val="20000"/>
              </a:schemeClr>
            </a:outerShdw>
          </a:effectLst>
        </p:spPr>
      </p:pic>
    </p:spTree>
  </p:cSld>
  <p:clrMapOvr>
    <a:masterClrMapping/>
  </p:clrMapOvr>
  <p:transition spd="slow" advClick="0" advTm="3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1000" fill="hold"/>
                                        <p:tgtEl>
                                          <p:spTgt spid="69"/>
                                        </p:tgtEl>
                                        <p:attrNameLst>
                                          <p:attrName>ppt_w</p:attrName>
                                        </p:attrNameLst>
                                      </p:cBhvr>
                                      <p:tavLst>
                                        <p:tav tm="0">
                                          <p:val>
                                            <p:fltVal val="0"/>
                                          </p:val>
                                        </p:tav>
                                        <p:tav tm="100000">
                                          <p:val>
                                            <p:strVal val="#ppt_w"/>
                                          </p:val>
                                        </p:tav>
                                      </p:tavLst>
                                    </p:anim>
                                    <p:anim calcmode="lin" valueType="num">
                                      <p:cBhvr>
                                        <p:cTn id="8" dur="1000" fill="hold"/>
                                        <p:tgtEl>
                                          <p:spTgt spid="69"/>
                                        </p:tgtEl>
                                        <p:attrNameLst>
                                          <p:attrName>ppt_h</p:attrName>
                                        </p:attrNameLst>
                                      </p:cBhvr>
                                      <p:tavLst>
                                        <p:tav tm="0">
                                          <p:val>
                                            <p:fltVal val="0"/>
                                          </p:val>
                                        </p:tav>
                                        <p:tav tm="100000">
                                          <p:val>
                                            <p:strVal val="#ppt_h"/>
                                          </p:val>
                                        </p:tav>
                                      </p:tavLst>
                                    </p:anim>
                                    <p:animEffect transition="in" filter="fade">
                                      <p:cBhvr>
                                        <p:cTn id="9" dur="1000"/>
                                        <p:tgtEl>
                                          <p:spTgt spid="69"/>
                                        </p:tgtEl>
                                      </p:cBhvr>
                                    </p:animEffect>
                                  </p:childTnLst>
                                </p:cTn>
                              </p:par>
                              <p:par>
                                <p:cTn id="10" presetID="10" presetClass="entr" presetSubtype="0" fill="hold" nodeType="withEffect">
                                  <p:stCondLst>
                                    <p:cond delay="700"/>
                                  </p:stCondLst>
                                  <p:childTnLst>
                                    <p:set>
                                      <p:cBhvr>
                                        <p:cTn id="11" dur="1" fill="hold">
                                          <p:stCondLst>
                                            <p:cond delay="0"/>
                                          </p:stCondLst>
                                        </p:cTn>
                                        <p:tgtEl>
                                          <p:spTgt spid="2097172"/>
                                        </p:tgtEl>
                                        <p:attrNameLst>
                                          <p:attrName>style.visibility</p:attrName>
                                        </p:attrNameLst>
                                      </p:cBhvr>
                                      <p:to>
                                        <p:strVal val="visible"/>
                                      </p:to>
                                    </p:set>
                                    <p:animEffect transition="in" filter="fade">
                                      <p:cBhvr>
                                        <p:cTn id="12" dur="750"/>
                                        <p:tgtEl>
                                          <p:spTgt spid="2097172"/>
                                        </p:tgtEl>
                                      </p:cBhvr>
                                    </p:animEffect>
                                  </p:childTnLst>
                                </p:cTn>
                              </p:par>
                              <p:par>
                                <p:cTn id="13" presetID="10" presetClass="entr" presetSubtype="0" fill="hold" nodeType="withEffect">
                                  <p:stCondLst>
                                    <p:cond delay="1100"/>
                                  </p:stCondLst>
                                  <p:childTnLst>
                                    <p:set>
                                      <p:cBhvr>
                                        <p:cTn id="14" dur="1" fill="hold">
                                          <p:stCondLst>
                                            <p:cond delay="0"/>
                                          </p:stCondLst>
                                        </p:cTn>
                                        <p:tgtEl>
                                          <p:spTgt spid="2097170"/>
                                        </p:tgtEl>
                                        <p:attrNameLst>
                                          <p:attrName>style.visibility</p:attrName>
                                        </p:attrNameLst>
                                      </p:cBhvr>
                                      <p:to>
                                        <p:strVal val="visible"/>
                                      </p:to>
                                    </p:set>
                                    <p:animEffect transition="in" filter="fade">
                                      <p:cBhvr>
                                        <p:cTn id="15" dur="750"/>
                                        <p:tgtEl>
                                          <p:spTgt spid="2097170"/>
                                        </p:tgtEl>
                                      </p:cBhvr>
                                    </p:animEffect>
                                  </p:childTnLst>
                                </p:cTn>
                              </p:par>
                              <p:par>
                                <p:cTn id="16" presetID="10" presetClass="entr" presetSubtype="0" fill="hold" nodeType="withEffect">
                                  <p:stCondLst>
                                    <p:cond delay="700"/>
                                  </p:stCondLst>
                                  <p:childTnLst>
                                    <p:set>
                                      <p:cBhvr>
                                        <p:cTn id="17" dur="1" fill="hold">
                                          <p:stCondLst>
                                            <p:cond delay="0"/>
                                          </p:stCondLst>
                                        </p:cTn>
                                        <p:tgtEl>
                                          <p:spTgt spid="2097173"/>
                                        </p:tgtEl>
                                        <p:attrNameLst>
                                          <p:attrName>style.visibility</p:attrName>
                                        </p:attrNameLst>
                                      </p:cBhvr>
                                      <p:to>
                                        <p:strVal val="visible"/>
                                      </p:to>
                                    </p:set>
                                    <p:animEffect transition="in" filter="fade">
                                      <p:cBhvr>
                                        <p:cTn id="18" dur="750"/>
                                        <p:tgtEl>
                                          <p:spTgt spid="2097173"/>
                                        </p:tgtEl>
                                      </p:cBhvr>
                                    </p:animEffect>
                                  </p:childTnLst>
                                </p:cTn>
                              </p:par>
                              <p:par>
                                <p:cTn id="19" presetID="10" presetClass="entr" presetSubtype="0" fill="hold" nodeType="withEffect">
                                  <p:stCondLst>
                                    <p:cond delay="600"/>
                                  </p:stCondLst>
                                  <p:childTnLst>
                                    <p:set>
                                      <p:cBhvr>
                                        <p:cTn id="20" dur="1" fill="hold">
                                          <p:stCondLst>
                                            <p:cond delay="0"/>
                                          </p:stCondLst>
                                        </p:cTn>
                                        <p:tgtEl>
                                          <p:spTgt spid="2097174"/>
                                        </p:tgtEl>
                                        <p:attrNameLst>
                                          <p:attrName>style.visibility</p:attrName>
                                        </p:attrNameLst>
                                      </p:cBhvr>
                                      <p:to>
                                        <p:strVal val="visible"/>
                                      </p:to>
                                    </p:set>
                                    <p:animEffect transition="in" filter="fade">
                                      <p:cBhvr>
                                        <p:cTn id="21" dur="750"/>
                                        <p:tgtEl>
                                          <p:spTgt spid="2097174"/>
                                        </p:tgtEl>
                                      </p:cBhvr>
                                    </p:animEffect>
                                  </p:childTnLst>
                                </p:cTn>
                              </p:par>
                              <p:par>
                                <p:cTn id="22" presetID="10" presetClass="entr" presetSubtype="0" fill="hold" nodeType="withEffect">
                                  <p:stCondLst>
                                    <p:cond delay="900"/>
                                  </p:stCondLst>
                                  <p:childTnLst>
                                    <p:set>
                                      <p:cBhvr>
                                        <p:cTn id="23" dur="1" fill="hold">
                                          <p:stCondLst>
                                            <p:cond delay="0"/>
                                          </p:stCondLst>
                                        </p:cTn>
                                        <p:tgtEl>
                                          <p:spTgt spid="2097171"/>
                                        </p:tgtEl>
                                        <p:attrNameLst>
                                          <p:attrName>style.visibility</p:attrName>
                                        </p:attrNameLst>
                                      </p:cBhvr>
                                      <p:to>
                                        <p:strVal val="visible"/>
                                      </p:to>
                                    </p:set>
                                    <p:animEffect transition="in" filter="fade">
                                      <p:cBhvr>
                                        <p:cTn id="24" dur="750"/>
                                        <p:tgtEl>
                                          <p:spTgt spid="2097171"/>
                                        </p:tgtEl>
                                      </p:cBhvr>
                                    </p:animEffect>
                                  </p:childTnLst>
                                </p:cTn>
                              </p:par>
                              <p:par>
                                <p:cTn id="25" presetID="10" presetClass="entr" presetSubtype="0" fill="hold" nodeType="withEffect">
                                  <p:stCondLst>
                                    <p:cond delay="400"/>
                                  </p:stCondLst>
                                  <p:childTnLst>
                                    <p:set>
                                      <p:cBhvr>
                                        <p:cTn id="26" dur="1" fill="hold">
                                          <p:stCondLst>
                                            <p:cond delay="0"/>
                                          </p:stCondLst>
                                        </p:cTn>
                                        <p:tgtEl>
                                          <p:spTgt spid="2097175"/>
                                        </p:tgtEl>
                                        <p:attrNameLst>
                                          <p:attrName>style.visibility</p:attrName>
                                        </p:attrNameLst>
                                      </p:cBhvr>
                                      <p:to>
                                        <p:strVal val="visible"/>
                                      </p:to>
                                    </p:set>
                                    <p:animEffect transition="in" filter="fade">
                                      <p:cBhvr>
                                        <p:cTn id="27" dur="750"/>
                                        <p:tgtEl>
                                          <p:spTgt spid="2097175"/>
                                        </p:tgtEl>
                                      </p:cBhvr>
                                    </p:animEffect>
                                  </p:childTnLst>
                                </p:cTn>
                              </p:par>
                              <p:par>
                                <p:cTn id="28" presetID="47" presetClass="entr" presetSubtype="0" fill="hold" grpId="0" nodeType="withEffect">
                                  <p:stCondLst>
                                    <p:cond delay="400"/>
                                  </p:stCondLst>
                                  <p:childTnLst>
                                    <p:set>
                                      <p:cBhvr>
                                        <p:cTn id="29" dur="1" fill="hold">
                                          <p:stCondLst>
                                            <p:cond delay="0"/>
                                          </p:stCondLst>
                                        </p:cTn>
                                        <p:tgtEl>
                                          <p:spTgt spid="1048621"/>
                                        </p:tgtEl>
                                        <p:attrNameLst>
                                          <p:attrName>style.visibility</p:attrName>
                                        </p:attrNameLst>
                                      </p:cBhvr>
                                      <p:to>
                                        <p:strVal val="visible"/>
                                      </p:to>
                                    </p:set>
                                    <p:animEffect transition="in" filter="fade">
                                      <p:cBhvr>
                                        <p:cTn id="30" dur="750"/>
                                        <p:tgtEl>
                                          <p:spTgt spid="1048621"/>
                                        </p:tgtEl>
                                      </p:cBhvr>
                                    </p:animEffect>
                                    <p:anim calcmode="lin" valueType="num">
                                      <p:cBhvr>
                                        <p:cTn id="31" dur="750" fill="hold"/>
                                        <p:tgtEl>
                                          <p:spTgt spid="1048621"/>
                                        </p:tgtEl>
                                        <p:attrNameLst>
                                          <p:attrName>ppt_x</p:attrName>
                                        </p:attrNameLst>
                                      </p:cBhvr>
                                      <p:tavLst>
                                        <p:tav tm="0">
                                          <p:val>
                                            <p:strVal val="#ppt_x"/>
                                          </p:val>
                                        </p:tav>
                                        <p:tav tm="100000">
                                          <p:val>
                                            <p:strVal val="#ppt_x"/>
                                          </p:val>
                                        </p:tav>
                                      </p:tavLst>
                                    </p:anim>
                                    <p:anim calcmode="lin" valueType="num">
                                      <p:cBhvr>
                                        <p:cTn id="32" dur="750" fill="hold"/>
                                        <p:tgtEl>
                                          <p:spTgt spid="1048621"/>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1048622"/>
                                        </p:tgtEl>
                                        <p:attrNameLst>
                                          <p:attrName>style.visibility</p:attrName>
                                        </p:attrNameLst>
                                      </p:cBhvr>
                                      <p:to>
                                        <p:strVal val="visible"/>
                                      </p:to>
                                    </p:set>
                                    <p:animEffect transition="in" filter="fade">
                                      <p:cBhvr>
                                        <p:cTn id="35" dur="750"/>
                                        <p:tgtEl>
                                          <p:spTgt spid="1048622"/>
                                        </p:tgtEl>
                                      </p:cBhvr>
                                    </p:animEffect>
                                    <p:anim calcmode="lin" valueType="num">
                                      <p:cBhvr>
                                        <p:cTn id="36" dur="750" fill="hold"/>
                                        <p:tgtEl>
                                          <p:spTgt spid="1048622"/>
                                        </p:tgtEl>
                                        <p:attrNameLst>
                                          <p:attrName>ppt_x</p:attrName>
                                        </p:attrNameLst>
                                      </p:cBhvr>
                                      <p:tavLst>
                                        <p:tav tm="0">
                                          <p:val>
                                            <p:strVal val="#ppt_x"/>
                                          </p:val>
                                        </p:tav>
                                        <p:tav tm="100000">
                                          <p:val>
                                            <p:strVal val="#ppt_x"/>
                                          </p:val>
                                        </p:tav>
                                      </p:tavLst>
                                    </p:anim>
                                    <p:anim calcmode="lin" valueType="num">
                                      <p:cBhvr>
                                        <p:cTn id="37" dur="750" fill="hold"/>
                                        <p:tgtEl>
                                          <p:spTgt spid="1048622"/>
                                        </p:tgtEl>
                                        <p:attrNameLst>
                                          <p:attrName>ppt_y</p:attrName>
                                        </p:attrNameLst>
                                      </p:cBhvr>
                                      <p:tavLst>
                                        <p:tav tm="0">
                                          <p:val>
                                            <p:strVal val="#ppt_y-.1"/>
                                          </p:val>
                                        </p:tav>
                                        <p:tav tm="100000">
                                          <p:val>
                                            <p:strVal val="#ppt_y"/>
                                          </p:val>
                                        </p:tav>
                                      </p:tavLst>
                                    </p:anim>
                                  </p:childTnLst>
                                </p:cTn>
                              </p:par>
                              <p:par>
                                <p:cTn id="38" presetID="16" presetClass="entr" presetSubtype="42" fill="hold" grpId="0" nodeType="withEffect">
                                  <p:stCondLst>
                                    <p:cond delay="1000"/>
                                  </p:stCondLst>
                                  <p:childTnLst>
                                    <p:set>
                                      <p:cBhvr>
                                        <p:cTn id="39" dur="1" fill="hold">
                                          <p:stCondLst>
                                            <p:cond delay="0"/>
                                          </p:stCondLst>
                                        </p:cTn>
                                        <p:tgtEl>
                                          <p:spTgt spid="1048623"/>
                                        </p:tgtEl>
                                        <p:attrNameLst>
                                          <p:attrName>style.visibility</p:attrName>
                                        </p:attrNameLst>
                                      </p:cBhvr>
                                      <p:to>
                                        <p:strVal val="visible"/>
                                      </p:to>
                                    </p:set>
                                    <p:animEffect transition="in" filter="barn(outHorizontal)">
                                      <p:cBhvr>
                                        <p:cTn id="40" dur="750"/>
                                        <p:tgtEl>
                                          <p:spTgt spid="1048623"/>
                                        </p:tgtEl>
                                      </p:cBhvr>
                                    </p:animEffect>
                                  </p:childTnLst>
                                </p:cTn>
                              </p:par>
                              <p:par>
                                <p:cTn id="41" presetID="10" presetClass="entr" presetSubtype="0" fill="hold" nodeType="withEffect">
                                  <p:stCondLst>
                                    <p:cond delay="900"/>
                                  </p:stCondLst>
                                  <p:childTnLst>
                                    <p:set>
                                      <p:cBhvr>
                                        <p:cTn id="42" dur="1" fill="hold">
                                          <p:stCondLst>
                                            <p:cond delay="0"/>
                                          </p:stCondLst>
                                        </p:cTn>
                                        <p:tgtEl>
                                          <p:spTgt spid="2097169"/>
                                        </p:tgtEl>
                                        <p:attrNameLst>
                                          <p:attrName>style.visibility</p:attrName>
                                        </p:attrNameLst>
                                      </p:cBhvr>
                                      <p:to>
                                        <p:strVal val="visible"/>
                                      </p:to>
                                    </p:set>
                                    <p:animEffect transition="in" filter="fade">
                                      <p:cBhvr>
                                        <p:cTn id="43" dur="750"/>
                                        <p:tgtEl>
                                          <p:spTgt spid="2097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1" grpId="0"/>
      <p:bldP spid="1048622" grpId="0"/>
      <p:bldP spid="10486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7"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68"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69"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70"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pic>
        <p:nvPicPr>
          <p:cNvPr id="2097220" name="Picture 2"/>
          <p:cNvPicPr>
            <a:picLocks noChangeAspect="1" noChangeArrowheads="1"/>
          </p:cNvPicPr>
          <p:nvPr/>
        </p:nvPicPr>
        <p:blipFill>
          <a:blip r:embed="rId3"/>
          <a:srcRect/>
          <a:stretch>
            <a:fillRect/>
          </a:stretch>
        </p:blipFill>
        <p:spPr bwMode="auto">
          <a:xfrm>
            <a:off x="251520" y="123478"/>
            <a:ext cx="8459602" cy="1323480"/>
          </a:xfrm>
          <a:prstGeom prst="rect">
            <a:avLst/>
          </a:prstGeom>
          <a:noFill/>
          <a:ln>
            <a:noFill/>
          </a:ln>
          <a:effectLst/>
        </p:spPr>
      </p:pic>
      <p:pic>
        <p:nvPicPr>
          <p:cNvPr id="2097221" name="Picture 3"/>
          <p:cNvPicPr>
            <a:picLocks noChangeAspect="1" noChangeArrowheads="1"/>
          </p:cNvPicPr>
          <p:nvPr/>
        </p:nvPicPr>
        <p:blipFill>
          <a:blip r:embed="rId4"/>
          <a:srcRect/>
          <a:stretch>
            <a:fillRect/>
          </a:stretch>
        </p:blipFill>
        <p:spPr bwMode="auto">
          <a:xfrm>
            <a:off x="323528" y="1461816"/>
            <a:ext cx="5184576" cy="3576255"/>
          </a:xfrm>
          <a:prstGeom prst="rect">
            <a:avLst/>
          </a:prstGeom>
          <a:noFill/>
          <a:ln>
            <a:noFill/>
          </a:ln>
          <a:effectLst/>
        </p:spPr>
      </p:pic>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69"/>
                                        </p:tgtEl>
                                        <p:attrNameLst>
                                          <p:attrName>style.visibility</p:attrName>
                                        </p:attrNameLst>
                                      </p:cBhvr>
                                      <p:to>
                                        <p:strVal val="visible"/>
                                      </p:to>
                                    </p:set>
                                    <p:anim calcmode="lin" valueType="num">
                                      <p:cBhvr>
                                        <p:cTn id="7" dur="500" fill="hold"/>
                                        <p:tgtEl>
                                          <p:spTgt spid="1048869"/>
                                        </p:tgtEl>
                                        <p:attrNameLst>
                                          <p:attrName>ppt_w</p:attrName>
                                        </p:attrNameLst>
                                      </p:cBhvr>
                                      <p:tavLst>
                                        <p:tav tm="0">
                                          <p:val>
                                            <p:fltVal val="0"/>
                                          </p:val>
                                        </p:tav>
                                        <p:tav tm="100000">
                                          <p:val>
                                            <p:strVal val="#ppt_w"/>
                                          </p:val>
                                        </p:tav>
                                      </p:tavLst>
                                    </p:anim>
                                    <p:anim calcmode="lin" valueType="num">
                                      <p:cBhvr>
                                        <p:cTn id="8" dur="500" fill="hold"/>
                                        <p:tgtEl>
                                          <p:spTgt spid="1048869"/>
                                        </p:tgtEl>
                                        <p:attrNameLst>
                                          <p:attrName>ppt_h</p:attrName>
                                        </p:attrNameLst>
                                      </p:cBhvr>
                                      <p:tavLst>
                                        <p:tav tm="0">
                                          <p:val>
                                            <p:fltVal val="0"/>
                                          </p:val>
                                        </p:tav>
                                        <p:tav tm="100000">
                                          <p:val>
                                            <p:strVal val="#ppt_h"/>
                                          </p:val>
                                        </p:tav>
                                      </p:tavLst>
                                    </p:anim>
                                    <p:animEffect transition="in" filter="fade">
                                      <p:cBhvr>
                                        <p:cTn id="9" dur="500"/>
                                        <p:tgtEl>
                                          <p:spTgt spid="1048869"/>
                                        </p:tgtEl>
                                      </p:cBhvr>
                                    </p:animEffect>
                                    <p:anim calcmode="lin" valueType="num">
                                      <p:cBhvr>
                                        <p:cTn id="10" dur="500" fill="hold"/>
                                        <p:tgtEl>
                                          <p:spTgt spid="1048869"/>
                                        </p:tgtEl>
                                        <p:attrNameLst>
                                          <p:attrName>ppt_x</p:attrName>
                                        </p:attrNameLst>
                                      </p:cBhvr>
                                      <p:tavLst>
                                        <p:tav tm="0">
                                          <p:val>
                                            <p:fltVal val="0.5"/>
                                          </p:val>
                                        </p:tav>
                                        <p:tav tm="100000">
                                          <p:val>
                                            <p:strVal val="#ppt_x"/>
                                          </p:val>
                                        </p:tav>
                                      </p:tavLst>
                                    </p:anim>
                                    <p:anim calcmode="lin" valueType="num">
                                      <p:cBhvr>
                                        <p:cTn id="11" dur="500" fill="hold"/>
                                        <p:tgtEl>
                                          <p:spTgt spid="104886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68"/>
                                        </p:tgtEl>
                                        <p:attrNameLst>
                                          <p:attrName>style.visibility</p:attrName>
                                        </p:attrNameLst>
                                      </p:cBhvr>
                                      <p:to>
                                        <p:strVal val="visible"/>
                                      </p:to>
                                    </p:set>
                                    <p:anim calcmode="lin" valueType="num">
                                      <p:cBhvr>
                                        <p:cTn id="14" dur="500" fill="hold"/>
                                        <p:tgtEl>
                                          <p:spTgt spid="1048868"/>
                                        </p:tgtEl>
                                        <p:attrNameLst>
                                          <p:attrName>ppt_w</p:attrName>
                                        </p:attrNameLst>
                                      </p:cBhvr>
                                      <p:tavLst>
                                        <p:tav tm="0">
                                          <p:val>
                                            <p:fltVal val="0"/>
                                          </p:val>
                                        </p:tav>
                                        <p:tav tm="100000">
                                          <p:val>
                                            <p:strVal val="#ppt_w"/>
                                          </p:val>
                                        </p:tav>
                                      </p:tavLst>
                                    </p:anim>
                                    <p:anim calcmode="lin" valueType="num">
                                      <p:cBhvr>
                                        <p:cTn id="15" dur="500" fill="hold"/>
                                        <p:tgtEl>
                                          <p:spTgt spid="1048868"/>
                                        </p:tgtEl>
                                        <p:attrNameLst>
                                          <p:attrName>ppt_h</p:attrName>
                                        </p:attrNameLst>
                                      </p:cBhvr>
                                      <p:tavLst>
                                        <p:tav tm="0">
                                          <p:val>
                                            <p:fltVal val="0"/>
                                          </p:val>
                                        </p:tav>
                                        <p:tav tm="100000">
                                          <p:val>
                                            <p:strVal val="#ppt_h"/>
                                          </p:val>
                                        </p:tav>
                                      </p:tavLst>
                                    </p:anim>
                                    <p:animEffect transition="in" filter="fade">
                                      <p:cBhvr>
                                        <p:cTn id="16" dur="500"/>
                                        <p:tgtEl>
                                          <p:spTgt spid="1048868"/>
                                        </p:tgtEl>
                                      </p:cBhvr>
                                    </p:animEffect>
                                    <p:anim calcmode="lin" valueType="num">
                                      <p:cBhvr>
                                        <p:cTn id="17" dur="500" fill="hold"/>
                                        <p:tgtEl>
                                          <p:spTgt spid="1048868"/>
                                        </p:tgtEl>
                                        <p:attrNameLst>
                                          <p:attrName>ppt_x</p:attrName>
                                        </p:attrNameLst>
                                      </p:cBhvr>
                                      <p:tavLst>
                                        <p:tav tm="0">
                                          <p:val>
                                            <p:fltVal val="0.5"/>
                                          </p:val>
                                        </p:tav>
                                        <p:tav tm="100000">
                                          <p:val>
                                            <p:strVal val="#ppt_x"/>
                                          </p:val>
                                        </p:tav>
                                      </p:tavLst>
                                    </p:anim>
                                    <p:anim calcmode="lin" valueType="num">
                                      <p:cBhvr>
                                        <p:cTn id="18" dur="500" fill="hold"/>
                                        <p:tgtEl>
                                          <p:spTgt spid="104886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67"/>
                                        </p:tgtEl>
                                        <p:attrNameLst>
                                          <p:attrName>style.visibility</p:attrName>
                                        </p:attrNameLst>
                                      </p:cBhvr>
                                      <p:to>
                                        <p:strVal val="visible"/>
                                      </p:to>
                                    </p:set>
                                    <p:anim calcmode="lin" valueType="num">
                                      <p:cBhvr>
                                        <p:cTn id="21" dur="500" fill="hold"/>
                                        <p:tgtEl>
                                          <p:spTgt spid="1048867"/>
                                        </p:tgtEl>
                                        <p:attrNameLst>
                                          <p:attrName>ppt_w</p:attrName>
                                        </p:attrNameLst>
                                      </p:cBhvr>
                                      <p:tavLst>
                                        <p:tav tm="0">
                                          <p:val>
                                            <p:fltVal val="0"/>
                                          </p:val>
                                        </p:tav>
                                        <p:tav tm="100000">
                                          <p:val>
                                            <p:strVal val="#ppt_w"/>
                                          </p:val>
                                        </p:tav>
                                      </p:tavLst>
                                    </p:anim>
                                    <p:anim calcmode="lin" valueType="num">
                                      <p:cBhvr>
                                        <p:cTn id="22" dur="500" fill="hold"/>
                                        <p:tgtEl>
                                          <p:spTgt spid="1048867"/>
                                        </p:tgtEl>
                                        <p:attrNameLst>
                                          <p:attrName>ppt_h</p:attrName>
                                        </p:attrNameLst>
                                      </p:cBhvr>
                                      <p:tavLst>
                                        <p:tav tm="0">
                                          <p:val>
                                            <p:fltVal val="0"/>
                                          </p:val>
                                        </p:tav>
                                        <p:tav tm="100000">
                                          <p:val>
                                            <p:strVal val="#ppt_h"/>
                                          </p:val>
                                        </p:tav>
                                      </p:tavLst>
                                    </p:anim>
                                    <p:animEffect transition="in" filter="fade">
                                      <p:cBhvr>
                                        <p:cTn id="23" dur="500"/>
                                        <p:tgtEl>
                                          <p:spTgt spid="1048867"/>
                                        </p:tgtEl>
                                      </p:cBhvr>
                                    </p:animEffect>
                                    <p:anim calcmode="lin" valueType="num">
                                      <p:cBhvr>
                                        <p:cTn id="24" dur="500" fill="hold"/>
                                        <p:tgtEl>
                                          <p:spTgt spid="1048867"/>
                                        </p:tgtEl>
                                        <p:attrNameLst>
                                          <p:attrName>ppt_x</p:attrName>
                                        </p:attrNameLst>
                                      </p:cBhvr>
                                      <p:tavLst>
                                        <p:tav tm="0">
                                          <p:val>
                                            <p:fltVal val="0.5"/>
                                          </p:val>
                                        </p:tav>
                                        <p:tav tm="100000">
                                          <p:val>
                                            <p:strVal val="#ppt_x"/>
                                          </p:val>
                                        </p:tav>
                                      </p:tavLst>
                                    </p:anim>
                                    <p:anim calcmode="lin" valueType="num">
                                      <p:cBhvr>
                                        <p:cTn id="25" dur="500" fill="hold"/>
                                        <p:tgtEl>
                                          <p:spTgt spid="104886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7" grpId="0" animBg="1"/>
      <p:bldP spid="1048868" grpId="0" animBg="1"/>
      <p:bldP spid="104886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4"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75"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76"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77"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pic>
        <p:nvPicPr>
          <p:cNvPr id="2097222" name="Picture 2"/>
          <p:cNvPicPr>
            <a:picLocks noChangeAspect="1" noChangeArrowheads="1"/>
          </p:cNvPicPr>
          <p:nvPr/>
        </p:nvPicPr>
        <p:blipFill>
          <a:blip r:embed="rId3"/>
          <a:srcRect/>
          <a:stretch>
            <a:fillRect/>
          </a:stretch>
        </p:blipFill>
        <p:spPr bwMode="auto">
          <a:xfrm>
            <a:off x="1332074" y="267494"/>
            <a:ext cx="4968552" cy="4609256"/>
          </a:xfrm>
          <a:prstGeom prst="rect">
            <a:avLst/>
          </a:prstGeom>
          <a:noFill/>
          <a:ln>
            <a:noFill/>
          </a:ln>
          <a:effectLst/>
        </p:spPr>
      </p:pic>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76"/>
                                        </p:tgtEl>
                                        <p:attrNameLst>
                                          <p:attrName>style.visibility</p:attrName>
                                        </p:attrNameLst>
                                      </p:cBhvr>
                                      <p:to>
                                        <p:strVal val="visible"/>
                                      </p:to>
                                    </p:set>
                                    <p:anim calcmode="lin" valueType="num">
                                      <p:cBhvr>
                                        <p:cTn id="7" dur="500" fill="hold"/>
                                        <p:tgtEl>
                                          <p:spTgt spid="1048876"/>
                                        </p:tgtEl>
                                        <p:attrNameLst>
                                          <p:attrName>ppt_w</p:attrName>
                                        </p:attrNameLst>
                                      </p:cBhvr>
                                      <p:tavLst>
                                        <p:tav tm="0">
                                          <p:val>
                                            <p:fltVal val="0"/>
                                          </p:val>
                                        </p:tav>
                                        <p:tav tm="100000">
                                          <p:val>
                                            <p:strVal val="#ppt_w"/>
                                          </p:val>
                                        </p:tav>
                                      </p:tavLst>
                                    </p:anim>
                                    <p:anim calcmode="lin" valueType="num">
                                      <p:cBhvr>
                                        <p:cTn id="8" dur="500" fill="hold"/>
                                        <p:tgtEl>
                                          <p:spTgt spid="1048876"/>
                                        </p:tgtEl>
                                        <p:attrNameLst>
                                          <p:attrName>ppt_h</p:attrName>
                                        </p:attrNameLst>
                                      </p:cBhvr>
                                      <p:tavLst>
                                        <p:tav tm="0">
                                          <p:val>
                                            <p:fltVal val="0"/>
                                          </p:val>
                                        </p:tav>
                                        <p:tav tm="100000">
                                          <p:val>
                                            <p:strVal val="#ppt_h"/>
                                          </p:val>
                                        </p:tav>
                                      </p:tavLst>
                                    </p:anim>
                                    <p:animEffect transition="in" filter="fade">
                                      <p:cBhvr>
                                        <p:cTn id="9" dur="500"/>
                                        <p:tgtEl>
                                          <p:spTgt spid="1048876"/>
                                        </p:tgtEl>
                                      </p:cBhvr>
                                    </p:animEffect>
                                    <p:anim calcmode="lin" valueType="num">
                                      <p:cBhvr>
                                        <p:cTn id="10" dur="500" fill="hold"/>
                                        <p:tgtEl>
                                          <p:spTgt spid="1048876"/>
                                        </p:tgtEl>
                                        <p:attrNameLst>
                                          <p:attrName>ppt_x</p:attrName>
                                        </p:attrNameLst>
                                      </p:cBhvr>
                                      <p:tavLst>
                                        <p:tav tm="0">
                                          <p:val>
                                            <p:fltVal val="0.5"/>
                                          </p:val>
                                        </p:tav>
                                        <p:tav tm="100000">
                                          <p:val>
                                            <p:strVal val="#ppt_x"/>
                                          </p:val>
                                        </p:tav>
                                      </p:tavLst>
                                    </p:anim>
                                    <p:anim calcmode="lin" valueType="num">
                                      <p:cBhvr>
                                        <p:cTn id="11" dur="500" fill="hold"/>
                                        <p:tgtEl>
                                          <p:spTgt spid="104887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75"/>
                                        </p:tgtEl>
                                        <p:attrNameLst>
                                          <p:attrName>style.visibility</p:attrName>
                                        </p:attrNameLst>
                                      </p:cBhvr>
                                      <p:to>
                                        <p:strVal val="visible"/>
                                      </p:to>
                                    </p:set>
                                    <p:anim calcmode="lin" valueType="num">
                                      <p:cBhvr>
                                        <p:cTn id="14" dur="500" fill="hold"/>
                                        <p:tgtEl>
                                          <p:spTgt spid="1048875"/>
                                        </p:tgtEl>
                                        <p:attrNameLst>
                                          <p:attrName>ppt_w</p:attrName>
                                        </p:attrNameLst>
                                      </p:cBhvr>
                                      <p:tavLst>
                                        <p:tav tm="0">
                                          <p:val>
                                            <p:fltVal val="0"/>
                                          </p:val>
                                        </p:tav>
                                        <p:tav tm="100000">
                                          <p:val>
                                            <p:strVal val="#ppt_w"/>
                                          </p:val>
                                        </p:tav>
                                      </p:tavLst>
                                    </p:anim>
                                    <p:anim calcmode="lin" valueType="num">
                                      <p:cBhvr>
                                        <p:cTn id="15" dur="500" fill="hold"/>
                                        <p:tgtEl>
                                          <p:spTgt spid="1048875"/>
                                        </p:tgtEl>
                                        <p:attrNameLst>
                                          <p:attrName>ppt_h</p:attrName>
                                        </p:attrNameLst>
                                      </p:cBhvr>
                                      <p:tavLst>
                                        <p:tav tm="0">
                                          <p:val>
                                            <p:fltVal val="0"/>
                                          </p:val>
                                        </p:tav>
                                        <p:tav tm="100000">
                                          <p:val>
                                            <p:strVal val="#ppt_h"/>
                                          </p:val>
                                        </p:tav>
                                      </p:tavLst>
                                    </p:anim>
                                    <p:animEffect transition="in" filter="fade">
                                      <p:cBhvr>
                                        <p:cTn id="16" dur="500"/>
                                        <p:tgtEl>
                                          <p:spTgt spid="1048875"/>
                                        </p:tgtEl>
                                      </p:cBhvr>
                                    </p:animEffect>
                                    <p:anim calcmode="lin" valueType="num">
                                      <p:cBhvr>
                                        <p:cTn id="17" dur="500" fill="hold"/>
                                        <p:tgtEl>
                                          <p:spTgt spid="1048875"/>
                                        </p:tgtEl>
                                        <p:attrNameLst>
                                          <p:attrName>ppt_x</p:attrName>
                                        </p:attrNameLst>
                                      </p:cBhvr>
                                      <p:tavLst>
                                        <p:tav tm="0">
                                          <p:val>
                                            <p:fltVal val="0.5"/>
                                          </p:val>
                                        </p:tav>
                                        <p:tav tm="100000">
                                          <p:val>
                                            <p:strVal val="#ppt_x"/>
                                          </p:val>
                                        </p:tav>
                                      </p:tavLst>
                                    </p:anim>
                                    <p:anim calcmode="lin" valueType="num">
                                      <p:cBhvr>
                                        <p:cTn id="18" dur="500" fill="hold"/>
                                        <p:tgtEl>
                                          <p:spTgt spid="1048875"/>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74"/>
                                        </p:tgtEl>
                                        <p:attrNameLst>
                                          <p:attrName>style.visibility</p:attrName>
                                        </p:attrNameLst>
                                      </p:cBhvr>
                                      <p:to>
                                        <p:strVal val="visible"/>
                                      </p:to>
                                    </p:set>
                                    <p:anim calcmode="lin" valueType="num">
                                      <p:cBhvr>
                                        <p:cTn id="21" dur="500" fill="hold"/>
                                        <p:tgtEl>
                                          <p:spTgt spid="1048874"/>
                                        </p:tgtEl>
                                        <p:attrNameLst>
                                          <p:attrName>ppt_w</p:attrName>
                                        </p:attrNameLst>
                                      </p:cBhvr>
                                      <p:tavLst>
                                        <p:tav tm="0">
                                          <p:val>
                                            <p:fltVal val="0"/>
                                          </p:val>
                                        </p:tav>
                                        <p:tav tm="100000">
                                          <p:val>
                                            <p:strVal val="#ppt_w"/>
                                          </p:val>
                                        </p:tav>
                                      </p:tavLst>
                                    </p:anim>
                                    <p:anim calcmode="lin" valueType="num">
                                      <p:cBhvr>
                                        <p:cTn id="22" dur="500" fill="hold"/>
                                        <p:tgtEl>
                                          <p:spTgt spid="1048874"/>
                                        </p:tgtEl>
                                        <p:attrNameLst>
                                          <p:attrName>ppt_h</p:attrName>
                                        </p:attrNameLst>
                                      </p:cBhvr>
                                      <p:tavLst>
                                        <p:tav tm="0">
                                          <p:val>
                                            <p:fltVal val="0"/>
                                          </p:val>
                                        </p:tav>
                                        <p:tav tm="100000">
                                          <p:val>
                                            <p:strVal val="#ppt_h"/>
                                          </p:val>
                                        </p:tav>
                                      </p:tavLst>
                                    </p:anim>
                                    <p:animEffect transition="in" filter="fade">
                                      <p:cBhvr>
                                        <p:cTn id="23" dur="500"/>
                                        <p:tgtEl>
                                          <p:spTgt spid="1048874"/>
                                        </p:tgtEl>
                                      </p:cBhvr>
                                    </p:animEffect>
                                    <p:anim calcmode="lin" valueType="num">
                                      <p:cBhvr>
                                        <p:cTn id="24" dur="500" fill="hold"/>
                                        <p:tgtEl>
                                          <p:spTgt spid="1048874"/>
                                        </p:tgtEl>
                                        <p:attrNameLst>
                                          <p:attrName>ppt_x</p:attrName>
                                        </p:attrNameLst>
                                      </p:cBhvr>
                                      <p:tavLst>
                                        <p:tav tm="0">
                                          <p:val>
                                            <p:fltVal val="0.5"/>
                                          </p:val>
                                        </p:tav>
                                        <p:tav tm="100000">
                                          <p:val>
                                            <p:strVal val="#ppt_x"/>
                                          </p:val>
                                        </p:tav>
                                      </p:tavLst>
                                    </p:anim>
                                    <p:anim calcmode="lin" valueType="num">
                                      <p:cBhvr>
                                        <p:cTn id="25" dur="500" fill="hold"/>
                                        <p:tgtEl>
                                          <p:spTgt spid="104887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74" grpId="0" animBg="1"/>
      <p:bldP spid="1048875" grpId="0" animBg="1"/>
      <p:bldP spid="104887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1"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82"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83"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84"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pic>
        <p:nvPicPr>
          <p:cNvPr id="2097223" name="Picture 2" descr="C:\Users\Geoffrey\Desktop\词频统计和词云\词云图\background_2.jpg"/>
          <p:cNvPicPr>
            <a:picLocks noChangeAspect="1" noChangeArrowheads="1"/>
          </p:cNvPicPr>
          <p:nvPr/>
        </p:nvPicPr>
        <p:blipFill>
          <a:blip r:embed="rId3"/>
          <a:srcRect/>
          <a:stretch>
            <a:fillRect/>
          </a:stretch>
        </p:blipFill>
        <p:spPr bwMode="auto">
          <a:xfrm>
            <a:off x="323528" y="1381351"/>
            <a:ext cx="4102100" cy="2590800"/>
          </a:xfrm>
          <a:prstGeom prst="rect">
            <a:avLst/>
          </a:prstGeom>
          <a:noFill/>
        </p:spPr>
      </p:pic>
      <p:pic>
        <p:nvPicPr>
          <p:cNvPr id="2097224" name="Picture 3" descr="C:\Users\Geoffrey\Desktop\词频统计和词云\词云图\new_2.png"/>
          <p:cNvPicPr>
            <a:picLocks noChangeAspect="1" noChangeArrowheads="1"/>
          </p:cNvPicPr>
          <p:nvPr/>
        </p:nvPicPr>
        <p:blipFill>
          <a:blip r:embed="rId4"/>
          <a:srcRect/>
          <a:stretch>
            <a:fillRect/>
          </a:stretch>
        </p:blipFill>
        <p:spPr bwMode="auto">
          <a:xfrm>
            <a:off x="4499992" y="1347614"/>
            <a:ext cx="4208934" cy="2658274"/>
          </a:xfrm>
          <a:prstGeom prst="rect">
            <a:avLst/>
          </a:prstGeom>
          <a:noFill/>
        </p:spPr>
      </p:pic>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83"/>
                                        </p:tgtEl>
                                        <p:attrNameLst>
                                          <p:attrName>style.visibility</p:attrName>
                                        </p:attrNameLst>
                                      </p:cBhvr>
                                      <p:to>
                                        <p:strVal val="visible"/>
                                      </p:to>
                                    </p:set>
                                    <p:anim calcmode="lin" valueType="num">
                                      <p:cBhvr>
                                        <p:cTn id="7" dur="500" fill="hold"/>
                                        <p:tgtEl>
                                          <p:spTgt spid="1048883"/>
                                        </p:tgtEl>
                                        <p:attrNameLst>
                                          <p:attrName>ppt_w</p:attrName>
                                        </p:attrNameLst>
                                      </p:cBhvr>
                                      <p:tavLst>
                                        <p:tav tm="0">
                                          <p:val>
                                            <p:fltVal val="0"/>
                                          </p:val>
                                        </p:tav>
                                        <p:tav tm="100000">
                                          <p:val>
                                            <p:strVal val="#ppt_w"/>
                                          </p:val>
                                        </p:tav>
                                      </p:tavLst>
                                    </p:anim>
                                    <p:anim calcmode="lin" valueType="num">
                                      <p:cBhvr>
                                        <p:cTn id="8" dur="500" fill="hold"/>
                                        <p:tgtEl>
                                          <p:spTgt spid="1048883"/>
                                        </p:tgtEl>
                                        <p:attrNameLst>
                                          <p:attrName>ppt_h</p:attrName>
                                        </p:attrNameLst>
                                      </p:cBhvr>
                                      <p:tavLst>
                                        <p:tav tm="0">
                                          <p:val>
                                            <p:fltVal val="0"/>
                                          </p:val>
                                        </p:tav>
                                        <p:tav tm="100000">
                                          <p:val>
                                            <p:strVal val="#ppt_h"/>
                                          </p:val>
                                        </p:tav>
                                      </p:tavLst>
                                    </p:anim>
                                    <p:animEffect transition="in" filter="fade">
                                      <p:cBhvr>
                                        <p:cTn id="9" dur="500"/>
                                        <p:tgtEl>
                                          <p:spTgt spid="1048883"/>
                                        </p:tgtEl>
                                      </p:cBhvr>
                                    </p:animEffect>
                                    <p:anim calcmode="lin" valueType="num">
                                      <p:cBhvr>
                                        <p:cTn id="10" dur="500" fill="hold"/>
                                        <p:tgtEl>
                                          <p:spTgt spid="1048883"/>
                                        </p:tgtEl>
                                        <p:attrNameLst>
                                          <p:attrName>ppt_x</p:attrName>
                                        </p:attrNameLst>
                                      </p:cBhvr>
                                      <p:tavLst>
                                        <p:tav tm="0">
                                          <p:val>
                                            <p:fltVal val="0.5"/>
                                          </p:val>
                                        </p:tav>
                                        <p:tav tm="100000">
                                          <p:val>
                                            <p:strVal val="#ppt_x"/>
                                          </p:val>
                                        </p:tav>
                                      </p:tavLst>
                                    </p:anim>
                                    <p:anim calcmode="lin" valueType="num">
                                      <p:cBhvr>
                                        <p:cTn id="11" dur="500" fill="hold"/>
                                        <p:tgtEl>
                                          <p:spTgt spid="104888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82"/>
                                        </p:tgtEl>
                                        <p:attrNameLst>
                                          <p:attrName>style.visibility</p:attrName>
                                        </p:attrNameLst>
                                      </p:cBhvr>
                                      <p:to>
                                        <p:strVal val="visible"/>
                                      </p:to>
                                    </p:set>
                                    <p:anim calcmode="lin" valueType="num">
                                      <p:cBhvr>
                                        <p:cTn id="14" dur="500" fill="hold"/>
                                        <p:tgtEl>
                                          <p:spTgt spid="1048882"/>
                                        </p:tgtEl>
                                        <p:attrNameLst>
                                          <p:attrName>ppt_w</p:attrName>
                                        </p:attrNameLst>
                                      </p:cBhvr>
                                      <p:tavLst>
                                        <p:tav tm="0">
                                          <p:val>
                                            <p:fltVal val="0"/>
                                          </p:val>
                                        </p:tav>
                                        <p:tav tm="100000">
                                          <p:val>
                                            <p:strVal val="#ppt_w"/>
                                          </p:val>
                                        </p:tav>
                                      </p:tavLst>
                                    </p:anim>
                                    <p:anim calcmode="lin" valueType="num">
                                      <p:cBhvr>
                                        <p:cTn id="15" dur="500" fill="hold"/>
                                        <p:tgtEl>
                                          <p:spTgt spid="1048882"/>
                                        </p:tgtEl>
                                        <p:attrNameLst>
                                          <p:attrName>ppt_h</p:attrName>
                                        </p:attrNameLst>
                                      </p:cBhvr>
                                      <p:tavLst>
                                        <p:tav tm="0">
                                          <p:val>
                                            <p:fltVal val="0"/>
                                          </p:val>
                                        </p:tav>
                                        <p:tav tm="100000">
                                          <p:val>
                                            <p:strVal val="#ppt_h"/>
                                          </p:val>
                                        </p:tav>
                                      </p:tavLst>
                                    </p:anim>
                                    <p:animEffect transition="in" filter="fade">
                                      <p:cBhvr>
                                        <p:cTn id="16" dur="500"/>
                                        <p:tgtEl>
                                          <p:spTgt spid="1048882"/>
                                        </p:tgtEl>
                                      </p:cBhvr>
                                    </p:animEffect>
                                    <p:anim calcmode="lin" valueType="num">
                                      <p:cBhvr>
                                        <p:cTn id="17" dur="500" fill="hold"/>
                                        <p:tgtEl>
                                          <p:spTgt spid="1048882"/>
                                        </p:tgtEl>
                                        <p:attrNameLst>
                                          <p:attrName>ppt_x</p:attrName>
                                        </p:attrNameLst>
                                      </p:cBhvr>
                                      <p:tavLst>
                                        <p:tav tm="0">
                                          <p:val>
                                            <p:fltVal val="0.5"/>
                                          </p:val>
                                        </p:tav>
                                        <p:tav tm="100000">
                                          <p:val>
                                            <p:strVal val="#ppt_x"/>
                                          </p:val>
                                        </p:tav>
                                      </p:tavLst>
                                    </p:anim>
                                    <p:anim calcmode="lin" valueType="num">
                                      <p:cBhvr>
                                        <p:cTn id="18" dur="500" fill="hold"/>
                                        <p:tgtEl>
                                          <p:spTgt spid="104888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81"/>
                                        </p:tgtEl>
                                        <p:attrNameLst>
                                          <p:attrName>style.visibility</p:attrName>
                                        </p:attrNameLst>
                                      </p:cBhvr>
                                      <p:to>
                                        <p:strVal val="visible"/>
                                      </p:to>
                                    </p:set>
                                    <p:anim calcmode="lin" valueType="num">
                                      <p:cBhvr>
                                        <p:cTn id="21" dur="500" fill="hold"/>
                                        <p:tgtEl>
                                          <p:spTgt spid="1048881"/>
                                        </p:tgtEl>
                                        <p:attrNameLst>
                                          <p:attrName>ppt_w</p:attrName>
                                        </p:attrNameLst>
                                      </p:cBhvr>
                                      <p:tavLst>
                                        <p:tav tm="0">
                                          <p:val>
                                            <p:fltVal val="0"/>
                                          </p:val>
                                        </p:tav>
                                        <p:tav tm="100000">
                                          <p:val>
                                            <p:strVal val="#ppt_w"/>
                                          </p:val>
                                        </p:tav>
                                      </p:tavLst>
                                    </p:anim>
                                    <p:anim calcmode="lin" valueType="num">
                                      <p:cBhvr>
                                        <p:cTn id="22" dur="500" fill="hold"/>
                                        <p:tgtEl>
                                          <p:spTgt spid="1048881"/>
                                        </p:tgtEl>
                                        <p:attrNameLst>
                                          <p:attrName>ppt_h</p:attrName>
                                        </p:attrNameLst>
                                      </p:cBhvr>
                                      <p:tavLst>
                                        <p:tav tm="0">
                                          <p:val>
                                            <p:fltVal val="0"/>
                                          </p:val>
                                        </p:tav>
                                        <p:tav tm="100000">
                                          <p:val>
                                            <p:strVal val="#ppt_h"/>
                                          </p:val>
                                        </p:tav>
                                      </p:tavLst>
                                    </p:anim>
                                    <p:animEffect transition="in" filter="fade">
                                      <p:cBhvr>
                                        <p:cTn id="23" dur="500"/>
                                        <p:tgtEl>
                                          <p:spTgt spid="1048881"/>
                                        </p:tgtEl>
                                      </p:cBhvr>
                                    </p:animEffect>
                                    <p:anim calcmode="lin" valueType="num">
                                      <p:cBhvr>
                                        <p:cTn id="24" dur="500" fill="hold"/>
                                        <p:tgtEl>
                                          <p:spTgt spid="1048881"/>
                                        </p:tgtEl>
                                        <p:attrNameLst>
                                          <p:attrName>ppt_x</p:attrName>
                                        </p:attrNameLst>
                                      </p:cBhvr>
                                      <p:tavLst>
                                        <p:tav tm="0">
                                          <p:val>
                                            <p:fltVal val="0.5"/>
                                          </p:val>
                                        </p:tav>
                                        <p:tav tm="100000">
                                          <p:val>
                                            <p:strVal val="#ppt_x"/>
                                          </p:val>
                                        </p:tav>
                                      </p:tavLst>
                                    </p:anim>
                                    <p:anim calcmode="lin" valueType="num">
                                      <p:cBhvr>
                                        <p:cTn id="25" dur="500" fill="hold"/>
                                        <p:tgtEl>
                                          <p:spTgt spid="104888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1" grpId="0" animBg="1"/>
      <p:bldP spid="1048882" grpId="0" animBg="1"/>
      <p:bldP spid="104888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8"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89"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90"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891"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pic>
        <p:nvPicPr>
          <p:cNvPr id="2097225" name="Picture 2" descr="C:\Users\Geoffrey\Desktop\词频统计和词云\词云图\background_1.jpg"/>
          <p:cNvPicPr>
            <a:picLocks noChangeAspect="1" noChangeArrowheads="1"/>
          </p:cNvPicPr>
          <p:nvPr/>
        </p:nvPicPr>
        <p:blipFill>
          <a:blip r:embed="rId3"/>
          <a:srcRect/>
          <a:stretch>
            <a:fillRect/>
          </a:stretch>
        </p:blipFill>
        <p:spPr bwMode="auto">
          <a:xfrm>
            <a:off x="251520" y="516086"/>
            <a:ext cx="3927872" cy="3927872"/>
          </a:xfrm>
          <a:prstGeom prst="rect">
            <a:avLst/>
          </a:prstGeom>
          <a:noFill/>
        </p:spPr>
      </p:pic>
      <p:pic>
        <p:nvPicPr>
          <p:cNvPr id="2097226" name="Picture 3" descr="C:\Users\Geoffrey\Desktop\词频统计和词云\词云图\new.png"/>
          <p:cNvPicPr>
            <a:picLocks noChangeAspect="1" noChangeArrowheads="1"/>
          </p:cNvPicPr>
          <p:nvPr/>
        </p:nvPicPr>
        <p:blipFill>
          <a:blip r:embed="rId4"/>
          <a:srcRect/>
          <a:stretch>
            <a:fillRect/>
          </a:stretch>
        </p:blipFill>
        <p:spPr bwMode="auto">
          <a:xfrm>
            <a:off x="4283968" y="483518"/>
            <a:ext cx="4071888" cy="4071888"/>
          </a:xfrm>
          <a:prstGeom prst="rect">
            <a:avLst/>
          </a:prstGeom>
          <a:noFill/>
        </p:spPr>
      </p:pic>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890"/>
                                        </p:tgtEl>
                                        <p:attrNameLst>
                                          <p:attrName>style.visibility</p:attrName>
                                        </p:attrNameLst>
                                      </p:cBhvr>
                                      <p:to>
                                        <p:strVal val="visible"/>
                                      </p:to>
                                    </p:set>
                                    <p:anim calcmode="lin" valueType="num">
                                      <p:cBhvr>
                                        <p:cTn id="7" dur="500" fill="hold"/>
                                        <p:tgtEl>
                                          <p:spTgt spid="1048890"/>
                                        </p:tgtEl>
                                        <p:attrNameLst>
                                          <p:attrName>ppt_w</p:attrName>
                                        </p:attrNameLst>
                                      </p:cBhvr>
                                      <p:tavLst>
                                        <p:tav tm="0">
                                          <p:val>
                                            <p:fltVal val="0"/>
                                          </p:val>
                                        </p:tav>
                                        <p:tav tm="100000">
                                          <p:val>
                                            <p:strVal val="#ppt_w"/>
                                          </p:val>
                                        </p:tav>
                                      </p:tavLst>
                                    </p:anim>
                                    <p:anim calcmode="lin" valueType="num">
                                      <p:cBhvr>
                                        <p:cTn id="8" dur="500" fill="hold"/>
                                        <p:tgtEl>
                                          <p:spTgt spid="1048890"/>
                                        </p:tgtEl>
                                        <p:attrNameLst>
                                          <p:attrName>ppt_h</p:attrName>
                                        </p:attrNameLst>
                                      </p:cBhvr>
                                      <p:tavLst>
                                        <p:tav tm="0">
                                          <p:val>
                                            <p:fltVal val="0"/>
                                          </p:val>
                                        </p:tav>
                                        <p:tav tm="100000">
                                          <p:val>
                                            <p:strVal val="#ppt_h"/>
                                          </p:val>
                                        </p:tav>
                                      </p:tavLst>
                                    </p:anim>
                                    <p:animEffect transition="in" filter="fade">
                                      <p:cBhvr>
                                        <p:cTn id="9" dur="500"/>
                                        <p:tgtEl>
                                          <p:spTgt spid="1048890"/>
                                        </p:tgtEl>
                                      </p:cBhvr>
                                    </p:animEffect>
                                    <p:anim calcmode="lin" valueType="num">
                                      <p:cBhvr>
                                        <p:cTn id="10" dur="500" fill="hold"/>
                                        <p:tgtEl>
                                          <p:spTgt spid="1048890"/>
                                        </p:tgtEl>
                                        <p:attrNameLst>
                                          <p:attrName>ppt_x</p:attrName>
                                        </p:attrNameLst>
                                      </p:cBhvr>
                                      <p:tavLst>
                                        <p:tav tm="0">
                                          <p:val>
                                            <p:fltVal val="0.5"/>
                                          </p:val>
                                        </p:tav>
                                        <p:tav tm="100000">
                                          <p:val>
                                            <p:strVal val="#ppt_x"/>
                                          </p:val>
                                        </p:tav>
                                      </p:tavLst>
                                    </p:anim>
                                    <p:anim calcmode="lin" valueType="num">
                                      <p:cBhvr>
                                        <p:cTn id="11" dur="500" fill="hold"/>
                                        <p:tgtEl>
                                          <p:spTgt spid="104889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889"/>
                                        </p:tgtEl>
                                        <p:attrNameLst>
                                          <p:attrName>style.visibility</p:attrName>
                                        </p:attrNameLst>
                                      </p:cBhvr>
                                      <p:to>
                                        <p:strVal val="visible"/>
                                      </p:to>
                                    </p:set>
                                    <p:anim calcmode="lin" valueType="num">
                                      <p:cBhvr>
                                        <p:cTn id="14" dur="500" fill="hold"/>
                                        <p:tgtEl>
                                          <p:spTgt spid="1048889"/>
                                        </p:tgtEl>
                                        <p:attrNameLst>
                                          <p:attrName>ppt_w</p:attrName>
                                        </p:attrNameLst>
                                      </p:cBhvr>
                                      <p:tavLst>
                                        <p:tav tm="0">
                                          <p:val>
                                            <p:fltVal val="0"/>
                                          </p:val>
                                        </p:tav>
                                        <p:tav tm="100000">
                                          <p:val>
                                            <p:strVal val="#ppt_w"/>
                                          </p:val>
                                        </p:tav>
                                      </p:tavLst>
                                    </p:anim>
                                    <p:anim calcmode="lin" valueType="num">
                                      <p:cBhvr>
                                        <p:cTn id="15" dur="500" fill="hold"/>
                                        <p:tgtEl>
                                          <p:spTgt spid="1048889"/>
                                        </p:tgtEl>
                                        <p:attrNameLst>
                                          <p:attrName>ppt_h</p:attrName>
                                        </p:attrNameLst>
                                      </p:cBhvr>
                                      <p:tavLst>
                                        <p:tav tm="0">
                                          <p:val>
                                            <p:fltVal val="0"/>
                                          </p:val>
                                        </p:tav>
                                        <p:tav tm="100000">
                                          <p:val>
                                            <p:strVal val="#ppt_h"/>
                                          </p:val>
                                        </p:tav>
                                      </p:tavLst>
                                    </p:anim>
                                    <p:animEffect transition="in" filter="fade">
                                      <p:cBhvr>
                                        <p:cTn id="16" dur="500"/>
                                        <p:tgtEl>
                                          <p:spTgt spid="1048889"/>
                                        </p:tgtEl>
                                      </p:cBhvr>
                                    </p:animEffect>
                                    <p:anim calcmode="lin" valueType="num">
                                      <p:cBhvr>
                                        <p:cTn id="17" dur="500" fill="hold"/>
                                        <p:tgtEl>
                                          <p:spTgt spid="1048889"/>
                                        </p:tgtEl>
                                        <p:attrNameLst>
                                          <p:attrName>ppt_x</p:attrName>
                                        </p:attrNameLst>
                                      </p:cBhvr>
                                      <p:tavLst>
                                        <p:tav tm="0">
                                          <p:val>
                                            <p:fltVal val="0.5"/>
                                          </p:val>
                                        </p:tav>
                                        <p:tav tm="100000">
                                          <p:val>
                                            <p:strVal val="#ppt_x"/>
                                          </p:val>
                                        </p:tav>
                                      </p:tavLst>
                                    </p:anim>
                                    <p:anim calcmode="lin" valueType="num">
                                      <p:cBhvr>
                                        <p:cTn id="18" dur="500" fill="hold"/>
                                        <p:tgtEl>
                                          <p:spTgt spid="1048889"/>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888"/>
                                        </p:tgtEl>
                                        <p:attrNameLst>
                                          <p:attrName>style.visibility</p:attrName>
                                        </p:attrNameLst>
                                      </p:cBhvr>
                                      <p:to>
                                        <p:strVal val="visible"/>
                                      </p:to>
                                    </p:set>
                                    <p:anim calcmode="lin" valueType="num">
                                      <p:cBhvr>
                                        <p:cTn id="21" dur="500" fill="hold"/>
                                        <p:tgtEl>
                                          <p:spTgt spid="1048888"/>
                                        </p:tgtEl>
                                        <p:attrNameLst>
                                          <p:attrName>ppt_w</p:attrName>
                                        </p:attrNameLst>
                                      </p:cBhvr>
                                      <p:tavLst>
                                        <p:tav tm="0">
                                          <p:val>
                                            <p:fltVal val="0"/>
                                          </p:val>
                                        </p:tav>
                                        <p:tav tm="100000">
                                          <p:val>
                                            <p:strVal val="#ppt_w"/>
                                          </p:val>
                                        </p:tav>
                                      </p:tavLst>
                                    </p:anim>
                                    <p:anim calcmode="lin" valueType="num">
                                      <p:cBhvr>
                                        <p:cTn id="22" dur="500" fill="hold"/>
                                        <p:tgtEl>
                                          <p:spTgt spid="1048888"/>
                                        </p:tgtEl>
                                        <p:attrNameLst>
                                          <p:attrName>ppt_h</p:attrName>
                                        </p:attrNameLst>
                                      </p:cBhvr>
                                      <p:tavLst>
                                        <p:tav tm="0">
                                          <p:val>
                                            <p:fltVal val="0"/>
                                          </p:val>
                                        </p:tav>
                                        <p:tav tm="100000">
                                          <p:val>
                                            <p:strVal val="#ppt_h"/>
                                          </p:val>
                                        </p:tav>
                                      </p:tavLst>
                                    </p:anim>
                                    <p:animEffect transition="in" filter="fade">
                                      <p:cBhvr>
                                        <p:cTn id="23" dur="500"/>
                                        <p:tgtEl>
                                          <p:spTgt spid="1048888"/>
                                        </p:tgtEl>
                                      </p:cBhvr>
                                    </p:animEffect>
                                    <p:anim calcmode="lin" valueType="num">
                                      <p:cBhvr>
                                        <p:cTn id="24" dur="500" fill="hold"/>
                                        <p:tgtEl>
                                          <p:spTgt spid="1048888"/>
                                        </p:tgtEl>
                                        <p:attrNameLst>
                                          <p:attrName>ppt_x</p:attrName>
                                        </p:attrNameLst>
                                      </p:cBhvr>
                                      <p:tavLst>
                                        <p:tav tm="0">
                                          <p:val>
                                            <p:fltVal val="0.5"/>
                                          </p:val>
                                        </p:tav>
                                        <p:tav tm="100000">
                                          <p:val>
                                            <p:strVal val="#ppt_x"/>
                                          </p:val>
                                        </p:tav>
                                      </p:tavLst>
                                    </p:anim>
                                    <p:anim calcmode="lin" valueType="num">
                                      <p:cBhvr>
                                        <p:cTn id="25" dur="500" fill="hold"/>
                                        <p:tgtEl>
                                          <p:spTgt spid="104888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8" grpId="0" animBg="1"/>
      <p:bldP spid="1048889" grpId="0" animBg="1"/>
      <p:bldP spid="104889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7" name="Picture 2"/>
          <p:cNvPicPr>
            <a:picLocks noChangeAspect="1" noChangeArrowheads="1"/>
          </p:cNvPicPr>
          <p:nvPr/>
        </p:nvPicPr>
        <p:blipFill>
          <a:blip r:embed="rId2"/>
          <a:srcRect/>
          <a:stretch>
            <a:fillRect/>
          </a:stretch>
        </p:blipFill>
        <p:spPr bwMode="auto">
          <a:xfrm>
            <a:off x="971600" y="195486"/>
            <a:ext cx="6304186" cy="4238147"/>
          </a:xfrm>
          <a:prstGeom prst="rect">
            <a:avLst/>
          </a:prstGeom>
          <a:noFill/>
          <a:ln>
            <a:noFill/>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8" name="Picture 2"/>
          <p:cNvPicPr>
            <a:picLocks noChangeAspect="1" noChangeArrowheads="1"/>
          </p:cNvPicPr>
          <p:nvPr/>
        </p:nvPicPr>
        <p:blipFill>
          <a:blip r:embed="rId2"/>
          <a:srcRect/>
          <a:stretch>
            <a:fillRect/>
          </a:stretch>
        </p:blipFill>
        <p:spPr bwMode="auto">
          <a:xfrm>
            <a:off x="755576" y="51470"/>
            <a:ext cx="7272808" cy="4874832"/>
          </a:xfrm>
          <a:prstGeom prst="rect">
            <a:avLst/>
          </a:prstGeom>
          <a:noFill/>
          <a:ln>
            <a:noFill/>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9" name="Picture 2"/>
          <p:cNvPicPr>
            <a:picLocks noChangeAspect="1" noChangeArrowheads="1"/>
          </p:cNvPicPr>
          <p:nvPr/>
        </p:nvPicPr>
        <p:blipFill>
          <a:blip r:embed="rId2"/>
          <a:srcRect/>
          <a:stretch>
            <a:fillRect/>
          </a:stretch>
        </p:blipFill>
        <p:spPr bwMode="auto">
          <a:xfrm>
            <a:off x="395536" y="1995686"/>
            <a:ext cx="3882112" cy="2651522"/>
          </a:xfrm>
          <a:prstGeom prst="rect">
            <a:avLst/>
          </a:prstGeom>
          <a:noFill/>
          <a:ln>
            <a:noFill/>
          </a:ln>
          <a:effectLst/>
        </p:spPr>
      </p:pic>
      <p:pic>
        <p:nvPicPr>
          <p:cNvPr id="2097230" name="Picture 1" descr="C:\Users\Geoffrey\AppData\Roaming\Tencent\Users\695790187\QQ\WinTemp\RichOle\F835QAR[]UP{KF(X8_3$D0O.png"/>
          <p:cNvPicPr>
            <a:picLocks noChangeAspect="1" noChangeArrowheads="1"/>
          </p:cNvPicPr>
          <p:nvPr/>
        </p:nvPicPr>
        <p:blipFill>
          <a:blip r:embed="rId3" cstate="print"/>
          <a:srcRect/>
          <a:stretch>
            <a:fillRect/>
          </a:stretch>
        </p:blipFill>
        <p:spPr bwMode="auto">
          <a:xfrm>
            <a:off x="755576" y="552225"/>
            <a:ext cx="2952328" cy="3126439"/>
          </a:xfrm>
          <a:prstGeom prst="rect">
            <a:avLst/>
          </a:prstGeom>
          <a:noFill/>
        </p:spPr>
      </p:pic>
      <p:pic>
        <p:nvPicPr>
          <p:cNvPr id="2097231" name="Picture 2"/>
          <p:cNvPicPr>
            <a:picLocks noChangeAspect="1" noChangeArrowheads="1"/>
          </p:cNvPicPr>
          <p:nvPr/>
        </p:nvPicPr>
        <p:blipFill>
          <a:blip r:embed="rId4"/>
          <a:srcRect/>
          <a:stretch>
            <a:fillRect/>
          </a:stretch>
        </p:blipFill>
        <p:spPr bwMode="auto">
          <a:xfrm>
            <a:off x="3057071" y="1923678"/>
            <a:ext cx="5512173" cy="1944216"/>
          </a:xfrm>
          <a:prstGeom prst="rect">
            <a:avLst/>
          </a:prstGeom>
          <a:noFill/>
          <a:ln>
            <a:noFill/>
          </a:ln>
          <a:effectLst/>
        </p:spPr>
      </p:pic>
      <p:pic>
        <p:nvPicPr>
          <p:cNvPr id="2097232" name="Picture 3"/>
          <p:cNvPicPr>
            <a:picLocks noChangeAspect="1" noChangeArrowheads="1"/>
          </p:cNvPicPr>
          <p:nvPr/>
        </p:nvPicPr>
        <p:blipFill>
          <a:blip r:embed="rId5"/>
          <a:srcRect/>
          <a:stretch>
            <a:fillRect/>
          </a:stretch>
        </p:blipFill>
        <p:spPr bwMode="auto">
          <a:xfrm>
            <a:off x="2195736" y="2538071"/>
            <a:ext cx="5557441" cy="2006687"/>
          </a:xfrm>
          <a:prstGeom prst="rect">
            <a:avLst/>
          </a:prstGeom>
          <a:noFill/>
          <a:ln>
            <a:noFill/>
          </a:ln>
          <a:effectLst/>
        </p:spPr>
      </p:pic>
      <p:pic>
        <p:nvPicPr>
          <p:cNvPr id="2097233" name="Picture 1" descr="C:\Users\Geoffrey\AppData\Roaming\Tencent\Users\695790187\QQ\WinTemp\RichOle\HX23LV%~MI@)949XFOG6INO.png"/>
          <p:cNvPicPr>
            <a:picLocks noChangeAspect="1" noChangeArrowheads="1"/>
          </p:cNvPicPr>
          <p:nvPr/>
        </p:nvPicPr>
        <p:blipFill>
          <a:blip r:embed="rId6"/>
          <a:srcRect/>
          <a:stretch>
            <a:fillRect/>
          </a:stretch>
        </p:blipFill>
        <p:spPr bwMode="auto">
          <a:xfrm>
            <a:off x="601316" y="483517"/>
            <a:ext cx="6477576" cy="4061241"/>
          </a:xfrm>
          <a:prstGeom prst="rect">
            <a:avLst/>
          </a:prstGeom>
          <a:noFill/>
        </p:spPr>
      </p:pic>
      <p:pic>
        <p:nvPicPr>
          <p:cNvPr id="2097234" name="Picture 1" descr="C:\Users\Geoffrey\AppData\Roaming\Tencent\Users\695790187\QQ\WinTemp\RichOle\6J5IQ%4]7TQ[4~6H]Q4DQRW.png"/>
          <p:cNvPicPr>
            <a:picLocks noChangeAspect="1" noChangeArrowheads="1"/>
          </p:cNvPicPr>
          <p:nvPr/>
        </p:nvPicPr>
        <p:blipFill>
          <a:blip r:embed="rId7"/>
          <a:srcRect/>
          <a:stretch>
            <a:fillRect/>
          </a:stretch>
        </p:blipFill>
        <p:spPr bwMode="auto">
          <a:xfrm>
            <a:off x="3057071" y="447561"/>
            <a:ext cx="4696106" cy="41331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229"/>
                                        </p:tgtEl>
                                        <p:attrNameLst>
                                          <p:attrName>style.visibility</p:attrName>
                                        </p:attrNameLst>
                                      </p:cBhvr>
                                      <p:to>
                                        <p:strVal val="visible"/>
                                      </p:to>
                                    </p:set>
                                    <p:anim calcmode="lin" valueType="num">
                                      <p:cBhvr additive="base">
                                        <p:cTn id="7" dur="500" fill="hold"/>
                                        <p:tgtEl>
                                          <p:spTgt spid="2097229"/>
                                        </p:tgtEl>
                                        <p:attrNameLst>
                                          <p:attrName>ppt_x</p:attrName>
                                        </p:attrNameLst>
                                      </p:cBhvr>
                                      <p:tavLst>
                                        <p:tav tm="0">
                                          <p:val>
                                            <p:strVal val="#ppt_x"/>
                                          </p:val>
                                        </p:tav>
                                        <p:tav tm="100000">
                                          <p:val>
                                            <p:strVal val="#ppt_x"/>
                                          </p:val>
                                        </p:tav>
                                      </p:tavLst>
                                    </p:anim>
                                    <p:anim calcmode="lin" valueType="num">
                                      <p:cBhvr additive="base">
                                        <p:cTn id="8" dur="500" fill="hold"/>
                                        <p:tgtEl>
                                          <p:spTgt spid="20972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230"/>
                                        </p:tgtEl>
                                        <p:attrNameLst>
                                          <p:attrName>style.visibility</p:attrName>
                                        </p:attrNameLst>
                                      </p:cBhvr>
                                      <p:to>
                                        <p:strVal val="visible"/>
                                      </p:to>
                                    </p:set>
                                    <p:anim calcmode="lin" valueType="num">
                                      <p:cBhvr additive="base">
                                        <p:cTn id="13" dur="500" fill="hold"/>
                                        <p:tgtEl>
                                          <p:spTgt spid="2097230"/>
                                        </p:tgtEl>
                                        <p:attrNameLst>
                                          <p:attrName>ppt_x</p:attrName>
                                        </p:attrNameLst>
                                      </p:cBhvr>
                                      <p:tavLst>
                                        <p:tav tm="0">
                                          <p:val>
                                            <p:strVal val="#ppt_x"/>
                                          </p:val>
                                        </p:tav>
                                        <p:tav tm="100000">
                                          <p:val>
                                            <p:strVal val="#ppt_x"/>
                                          </p:val>
                                        </p:tav>
                                      </p:tavLst>
                                    </p:anim>
                                    <p:anim calcmode="lin" valueType="num">
                                      <p:cBhvr additive="base">
                                        <p:cTn id="14" dur="500" fill="hold"/>
                                        <p:tgtEl>
                                          <p:spTgt spid="20972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97231"/>
                                        </p:tgtEl>
                                        <p:attrNameLst>
                                          <p:attrName>style.visibility</p:attrName>
                                        </p:attrNameLst>
                                      </p:cBhvr>
                                      <p:to>
                                        <p:strVal val="visible"/>
                                      </p:to>
                                    </p:set>
                                    <p:anim calcmode="lin" valueType="num">
                                      <p:cBhvr additive="base">
                                        <p:cTn id="19" dur="500" fill="hold"/>
                                        <p:tgtEl>
                                          <p:spTgt spid="2097231"/>
                                        </p:tgtEl>
                                        <p:attrNameLst>
                                          <p:attrName>ppt_x</p:attrName>
                                        </p:attrNameLst>
                                      </p:cBhvr>
                                      <p:tavLst>
                                        <p:tav tm="0">
                                          <p:val>
                                            <p:strVal val="#ppt_x"/>
                                          </p:val>
                                        </p:tav>
                                        <p:tav tm="100000">
                                          <p:val>
                                            <p:strVal val="#ppt_x"/>
                                          </p:val>
                                        </p:tav>
                                      </p:tavLst>
                                    </p:anim>
                                    <p:anim calcmode="lin" valueType="num">
                                      <p:cBhvr additive="base">
                                        <p:cTn id="20" dur="500" fill="hold"/>
                                        <p:tgtEl>
                                          <p:spTgt spid="20972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097232"/>
                                        </p:tgtEl>
                                        <p:attrNameLst>
                                          <p:attrName>style.visibility</p:attrName>
                                        </p:attrNameLst>
                                      </p:cBhvr>
                                      <p:to>
                                        <p:strVal val="visible"/>
                                      </p:to>
                                    </p:set>
                                    <p:animEffect transition="in" filter="fade">
                                      <p:cBhvr>
                                        <p:cTn id="25" dur="1000"/>
                                        <p:tgtEl>
                                          <p:spTgt spid="2097232"/>
                                        </p:tgtEl>
                                      </p:cBhvr>
                                    </p:animEffect>
                                    <p:anim calcmode="lin" valueType="num">
                                      <p:cBhvr>
                                        <p:cTn id="26" dur="1000" fill="hold"/>
                                        <p:tgtEl>
                                          <p:spTgt spid="2097232"/>
                                        </p:tgtEl>
                                        <p:attrNameLst>
                                          <p:attrName>ppt_x</p:attrName>
                                        </p:attrNameLst>
                                      </p:cBhvr>
                                      <p:tavLst>
                                        <p:tav tm="0">
                                          <p:val>
                                            <p:strVal val="#ppt_x"/>
                                          </p:val>
                                        </p:tav>
                                        <p:tav tm="100000">
                                          <p:val>
                                            <p:strVal val="#ppt_x"/>
                                          </p:val>
                                        </p:tav>
                                      </p:tavLst>
                                    </p:anim>
                                    <p:anim calcmode="lin" valueType="num">
                                      <p:cBhvr>
                                        <p:cTn id="27" dur="1000" fill="hold"/>
                                        <p:tgtEl>
                                          <p:spTgt spid="209723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097233"/>
                                        </p:tgtEl>
                                        <p:attrNameLst>
                                          <p:attrName>style.visibility</p:attrName>
                                        </p:attrNameLst>
                                      </p:cBhvr>
                                      <p:to>
                                        <p:strVal val="visible"/>
                                      </p:to>
                                    </p:set>
                                    <p:animEffect transition="in" filter="circle(in)">
                                      <p:cBhvr>
                                        <p:cTn id="32" dur="2000"/>
                                        <p:tgtEl>
                                          <p:spTgt spid="209723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097234"/>
                                        </p:tgtEl>
                                        <p:attrNameLst>
                                          <p:attrName>style.visibility</p:attrName>
                                        </p:attrNameLst>
                                      </p:cBhvr>
                                      <p:to>
                                        <p:strVal val="visible"/>
                                      </p:to>
                                    </p:set>
                                    <p:animEffect transition="in" filter="fade">
                                      <p:cBhvr>
                                        <p:cTn id="37" dur="1000"/>
                                        <p:tgtEl>
                                          <p:spTgt spid="2097234"/>
                                        </p:tgtEl>
                                      </p:cBhvr>
                                    </p:animEffect>
                                    <p:anim calcmode="lin" valueType="num">
                                      <p:cBhvr>
                                        <p:cTn id="38" dur="1000" fill="hold"/>
                                        <p:tgtEl>
                                          <p:spTgt spid="2097234"/>
                                        </p:tgtEl>
                                        <p:attrNameLst>
                                          <p:attrName>ppt_x</p:attrName>
                                        </p:attrNameLst>
                                      </p:cBhvr>
                                      <p:tavLst>
                                        <p:tav tm="0">
                                          <p:val>
                                            <p:strVal val="#ppt_x"/>
                                          </p:val>
                                        </p:tav>
                                        <p:tav tm="100000">
                                          <p:val>
                                            <p:strVal val="#ppt_x"/>
                                          </p:val>
                                        </p:tav>
                                      </p:tavLst>
                                    </p:anim>
                                    <p:anim calcmode="lin" valueType="num">
                                      <p:cBhvr>
                                        <p:cTn id="39" dur="1000" fill="hold"/>
                                        <p:tgtEl>
                                          <p:spTgt spid="20972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5" name="TextBox 1"/>
          <p:cNvSpPr txBox="1"/>
          <p:nvPr/>
        </p:nvSpPr>
        <p:spPr>
          <a:xfrm>
            <a:off x="1907704" y="534357"/>
            <a:ext cx="5688632" cy="923330"/>
          </a:xfrm>
          <a:prstGeom prst="rect">
            <a:avLst/>
          </a:prstGeom>
          <a:noFill/>
        </p:spPr>
        <p:txBody>
          <a:bodyPr wrap="square" rtlCol="0">
            <a:spAutoFit/>
          </a:bodyPr>
          <a:lstStyle/>
          <a:p>
            <a:r>
              <a:rPr lang="zh-CN" altLang="zh-CN" b="1" dirty="0"/>
              <a:t>文科生的</a:t>
            </a:r>
            <a:r>
              <a:rPr lang="en-US" altLang="zh-CN" b="1" dirty="0" err="1"/>
              <a:t>fastai</a:t>
            </a:r>
            <a:r>
              <a:rPr lang="zh-CN" altLang="zh-CN" b="1" dirty="0"/>
              <a:t>学习之路</a:t>
            </a:r>
            <a:endParaRPr lang="zh-CN" altLang="zh-CN" dirty="0"/>
          </a:p>
          <a:p>
            <a:r>
              <a:rPr lang="zh-CN" altLang="zh-CN" dirty="0"/>
              <a:t>——</a:t>
            </a:r>
            <a:r>
              <a:rPr lang="zh-CN" altLang="zh-CN" dirty="0" smtClean="0"/>
              <a:t>—</a:t>
            </a:r>
            <a:r>
              <a:rPr lang="zh-CN" altLang="en-US" dirty="0" smtClean="0"/>
              <a:t>从不放弃到战胜恐惧</a:t>
            </a:r>
            <a:endParaRPr lang="zh-CN" altLang="zh-CN" dirty="0"/>
          </a:p>
          <a:p>
            <a:endParaRPr lang="zh-CN" altLang="en-US" dirty="0"/>
          </a:p>
        </p:txBody>
      </p:sp>
      <p:sp>
        <p:nvSpPr>
          <p:cNvPr id="1048896" name="TextBox 2"/>
          <p:cNvSpPr txBox="1"/>
          <p:nvPr/>
        </p:nvSpPr>
        <p:spPr>
          <a:xfrm>
            <a:off x="827584" y="1347614"/>
            <a:ext cx="7632848" cy="1754326"/>
          </a:xfrm>
          <a:prstGeom prst="rect">
            <a:avLst/>
          </a:prstGeom>
          <a:noFill/>
        </p:spPr>
        <p:txBody>
          <a:bodyPr wrap="square" rtlCol="0">
            <a:spAutoFit/>
          </a:bodyPr>
          <a:lstStyle/>
          <a:p>
            <a:r>
              <a:rPr lang="zh-CN" altLang="zh-CN" dirty="0">
                <a:latin typeface="楷体" pitchFamily="49" charset="-122"/>
                <a:ea typeface="楷体" pitchFamily="49" charset="-122"/>
              </a:rPr>
              <a:t>一个小白想进入</a:t>
            </a:r>
            <a:r>
              <a:rPr lang="en-US" altLang="zh-CN" dirty="0">
                <a:latin typeface="楷体" pitchFamily="49" charset="-122"/>
                <a:ea typeface="楷体" pitchFamily="49" charset="-122"/>
              </a:rPr>
              <a:t>AI</a:t>
            </a:r>
            <a:r>
              <a:rPr lang="zh-CN" altLang="zh-CN" dirty="0">
                <a:latin typeface="楷体" pitchFamily="49" charset="-122"/>
                <a:ea typeface="楷体" pitchFamily="49" charset="-122"/>
              </a:rPr>
              <a:t>圈，可能不止要经历“九九八十一难！”</a:t>
            </a:r>
          </a:p>
          <a:p>
            <a:r>
              <a:rPr lang="en-US" altLang="zh-CN" dirty="0">
                <a:latin typeface="楷体" pitchFamily="49" charset="-122"/>
                <a:ea typeface="楷体" pitchFamily="49" charset="-122"/>
              </a:rPr>
              <a:t> </a:t>
            </a:r>
            <a:endParaRPr lang="zh-CN" altLang="zh-CN" dirty="0">
              <a:latin typeface="楷体" pitchFamily="49" charset="-122"/>
              <a:ea typeface="楷体" pitchFamily="49" charset="-122"/>
            </a:endParaRPr>
          </a:p>
          <a:p>
            <a:r>
              <a:rPr lang="zh-CN" altLang="zh-CN" dirty="0">
                <a:latin typeface="楷体" pitchFamily="49" charset="-122"/>
                <a:ea typeface="楷体" pitchFamily="49" charset="-122"/>
              </a:rPr>
              <a:t>面对无背景、无技术的窘境，不少“</a:t>
            </a:r>
            <a:r>
              <a:rPr lang="en-US" altLang="zh-CN" dirty="0">
                <a:latin typeface="楷体" pitchFamily="49" charset="-122"/>
                <a:ea typeface="楷体" pitchFamily="49" charset="-122"/>
              </a:rPr>
              <a:t>AI</a:t>
            </a:r>
            <a:r>
              <a:rPr lang="zh-CN" altLang="zh-CN" dirty="0">
                <a:latin typeface="楷体" pitchFamily="49" charset="-122"/>
                <a:ea typeface="楷体" pitchFamily="49" charset="-122"/>
              </a:rPr>
              <a:t>萌新”的自学生涯还没有开始就结束</a:t>
            </a:r>
            <a:r>
              <a:rPr lang="zh-CN" altLang="zh-CN" dirty="0" smtClean="0">
                <a:latin typeface="楷体" pitchFamily="49" charset="-122"/>
                <a:ea typeface="楷体" pitchFamily="49" charset="-122"/>
              </a:rPr>
              <a:t>了</a:t>
            </a:r>
            <a:r>
              <a:rPr lang="zh-CN" altLang="en-US" dirty="0" smtClean="0">
                <a:latin typeface="楷体" pitchFamily="49" charset="-122"/>
                <a:ea typeface="楷体" pitchFamily="49" charset="-122"/>
              </a:rPr>
              <a:t>。</a:t>
            </a:r>
            <a:endParaRPr lang="en-US" altLang="zh-CN" dirty="0" smtClean="0">
              <a:latin typeface="楷体" pitchFamily="49" charset="-122"/>
              <a:ea typeface="楷体" pitchFamily="49" charset="-122"/>
            </a:endParaRPr>
          </a:p>
          <a:p>
            <a:endParaRPr lang="en-US" altLang="zh-CN" dirty="0" smtClean="0"/>
          </a:p>
          <a:p>
            <a:endParaRPr lang="zh-CN" altLang="en-US" dirty="0"/>
          </a:p>
        </p:txBody>
      </p:sp>
      <p:sp>
        <p:nvSpPr>
          <p:cNvPr id="1048897" name="TextBox 3"/>
          <p:cNvSpPr txBox="1"/>
          <p:nvPr/>
        </p:nvSpPr>
        <p:spPr>
          <a:xfrm>
            <a:off x="1043608" y="2859782"/>
            <a:ext cx="5400600" cy="1200329"/>
          </a:xfrm>
          <a:prstGeom prst="rect">
            <a:avLst/>
          </a:prstGeom>
          <a:noFill/>
        </p:spPr>
        <p:txBody>
          <a:bodyPr wrap="square" rtlCol="0">
            <a:spAutoFit/>
          </a:bodyPr>
          <a:lstStyle/>
          <a:p>
            <a:r>
              <a:rPr lang="zh-CN" altLang="zh-CN" dirty="0">
                <a:latin typeface="楷体" pitchFamily="49" charset="-122"/>
                <a:ea typeface="楷体" pitchFamily="49" charset="-122"/>
              </a:rPr>
              <a:t>一、人生若只如初见</a:t>
            </a:r>
          </a:p>
          <a:p>
            <a:r>
              <a:rPr lang="zh-CN" altLang="zh-CN" dirty="0">
                <a:latin typeface="楷体" pitchFamily="49" charset="-122"/>
                <a:ea typeface="楷体" pitchFamily="49" charset="-122"/>
              </a:rPr>
              <a:t>二、</a:t>
            </a:r>
            <a:r>
              <a:rPr lang="zh-CN" altLang="zh-CN" dirty="0" smtClean="0">
                <a:latin typeface="楷体" pitchFamily="49" charset="-122"/>
                <a:ea typeface="楷体" pitchFamily="49" charset="-122"/>
              </a:rPr>
              <a:t>隔行如隔山</a:t>
            </a:r>
            <a:r>
              <a:rPr lang="zh-CN" altLang="en-US" dirty="0" smtClean="0">
                <a:latin typeface="楷体" pitchFamily="49" charset="-122"/>
                <a:ea typeface="楷体" pitchFamily="49" charset="-122"/>
              </a:rPr>
              <a:t>（最兴奋时刻，最痛苦时刻）</a:t>
            </a:r>
            <a:endParaRPr lang="zh-CN" altLang="zh-CN" dirty="0">
              <a:latin typeface="楷体" pitchFamily="49" charset="-122"/>
              <a:ea typeface="楷体" pitchFamily="49" charset="-122"/>
            </a:endParaRPr>
          </a:p>
          <a:p>
            <a:r>
              <a:rPr lang="zh-CN" altLang="zh-CN" dirty="0">
                <a:latin typeface="楷体" pitchFamily="49" charset="-122"/>
                <a:ea typeface="楷体" pitchFamily="49" charset="-122"/>
              </a:rPr>
              <a:t>三、三天不练饿得慌</a:t>
            </a:r>
          </a:p>
          <a:p>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8" name="TextBox 1"/>
          <p:cNvSpPr txBox="1"/>
          <p:nvPr/>
        </p:nvSpPr>
        <p:spPr>
          <a:xfrm>
            <a:off x="1403648" y="1203597"/>
            <a:ext cx="7056784" cy="2339102"/>
          </a:xfrm>
          <a:prstGeom prst="rect">
            <a:avLst/>
          </a:prstGeom>
          <a:noFill/>
        </p:spPr>
        <p:txBody>
          <a:bodyPr wrap="square" rtlCol="0">
            <a:spAutoFit/>
          </a:bodyPr>
          <a:lstStyle/>
          <a:p>
            <a:endParaRPr lang="en-US" altLang="zh-CN" dirty="0" smtClean="0">
              <a:latin typeface="楷体" pitchFamily="49" charset="-122"/>
              <a:ea typeface="楷体" pitchFamily="49" charset="-122"/>
            </a:endParaRPr>
          </a:p>
          <a:p>
            <a:r>
              <a:rPr lang="zh-CN" altLang="zh-CN" sz="3200" dirty="0" smtClean="0">
                <a:latin typeface="楷体" pitchFamily="49" charset="-122"/>
                <a:ea typeface="楷体" pitchFamily="49" charset="-122"/>
              </a:rPr>
              <a:t>向</a:t>
            </a:r>
            <a:r>
              <a:rPr lang="zh-CN" altLang="zh-CN" sz="3200" dirty="0">
                <a:latin typeface="楷体" pitchFamily="49" charset="-122"/>
                <a:ea typeface="楷体" pitchFamily="49" charset="-122"/>
              </a:rPr>
              <a:t>王奇文老师致敬！</a:t>
            </a:r>
          </a:p>
          <a:p>
            <a:r>
              <a:rPr lang="zh-CN" altLang="zh-CN" sz="3200" dirty="0">
                <a:latin typeface="楷体" pitchFamily="49" charset="-122"/>
                <a:ea typeface="楷体" pitchFamily="49" charset="-122"/>
              </a:rPr>
              <a:t>感谢</a:t>
            </a:r>
            <a:r>
              <a:rPr lang="en-US" altLang="zh-CN" sz="3200" dirty="0" smtClean="0">
                <a:latin typeface="楷体" pitchFamily="49" charset="-122"/>
                <a:ea typeface="楷体" pitchFamily="49" charset="-122"/>
              </a:rPr>
              <a:t>alpha</a:t>
            </a:r>
            <a:r>
              <a:rPr lang="zh-CN" altLang="zh-CN" sz="3200" dirty="0" smtClean="0">
                <a:latin typeface="楷体" pitchFamily="49" charset="-122"/>
                <a:ea typeface="楷体" pitchFamily="49" charset="-122"/>
              </a:rPr>
              <a:t>老师</a:t>
            </a:r>
            <a:r>
              <a:rPr lang="zh-CN" altLang="zh-CN" sz="3200" dirty="0">
                <a:latin typeface="楷体" pitchFamily="49" charset="-122"/>
                <a:ea typeface="楷体" pitchFamily="49" charset="-122"/>
              </a:rPr>
              <a:t>的</a:t>
            </a:r>
            <a:r>
              <a:rPr lang="zh-CN" altLang="zh-CN" sz="3200" dirty="0" smtClean="0">
                <a:latin typeface="楷体" pitchFamily="49" charset="-122"/>
                <a:ea typeface="楷体" pitchFamily="49" charset="-122"/>
              </a:rPr>
              <a:t>鼓励</a:t>
            </a:r>
            <a:r>
              <a:rPr lang="zh-CN" altLang="en-US" sz="3200" dirty="0" smtClean="0">
                <a:latin typeface="楷体" pitchFamily="49" charset="-122"/>
                <a:ea typeface="楷体" pitchFamily="49" charset="-122"/>
              </a:rPr>
              <a:t>！</a:t>
            </a:r>
            <a:endParaRPr lang="en-US" altLang="zh-CN" sz="3200" dirty="0" smtClean="0">
              <a:latin typeface="楷体" pitchFamily="49" charset="-122"/>
              <a:ea typeface="楷体" pitchFamily="49" charset="-122"/>
            </a:endParaRPr>
          </a:p>
          <a:p>
            <a:r>
              <a:rPr lang="zh-CN" altLang="zh-CN" sz="3200" dirty="0" smtClean="0">
                <a:latin typeface="楷体" pitchFamily="49" charset="-122"/>
                <a:ea typeface="楷体" pitchFamily="49" charset="-122"/>
              </a:rPr>
              <a:t>感谢</a:t>
            </a:r>
            <a:r>
              <a:rPr lang="en-US" altLang="zh-CN" sz="3200" dirty="0" smtClean="0">
                <a:latin typeface="楷体" pitchFamily="49" charset="-122"/>
                <a:ea typeface="楷体" pitchFamily="49" charset="-122"/>
              </a:rPr>
              <a:t>School of AI—Beijing</a:t>
            </a:r>
            <a:r>
              <a:rPr lang="zh-CN" altLang="en-US" sz="3200" dirty="0" smtClean="0">
                <a:latin typeface="楷体" pitchFamily="49" charset="-122"/>
                <a:ea typeface="楷体" pitchFamily="49" charset="-122"/>
              </a:rPr>
              <a:t>！</a:t>
            </a:r>
            <a:endParaRPr lang="en-US" altLang="zh-CN" sz="3200" dirty="0" smtClean="0">
              <a:latin typeface="楷体" pitchFamily="49" charset="-122"/>
              <a:ea typeface="楷体" pitchFamily="49" charset="-122"/>
            </a:endParaRPr>
          </a:p>
          <a:p>
            <a:r>
              <a:rPr lang="zh-CN" altLang="en-US" sz="3200" dirty="0" smtClean="0">
                <a:latin typeface="楷体" pitchFamily="49" charset="-122"/>
                <a:ea typeface="楷体" pitchFamily="49" charset="-122"/>
              </a:rPr>
              <a:t>感谢清华大学数据院！</a:t>
            </a:r>
            <a:endParaRPr lang="zh-CN" altLang="en-US" sz="32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9" name="Rectangle 18"/>
          <p:cNvSpPr>
            <a:spLocks noChangeArrowheads="1"/>
          </p:cNvSpPr>
          <p:nvPr/>
        </p:nvSpPr>
        <p:spPr bwMode="auto">
          <a:xfrm>
            <a:off x="1235360" y="1672768"/>
            <a:ext cx="6673302" cy="553998"/>
          </a:xfrm>
          <a:prstGeom prst="rect">
            <a:avLst/>
          </a:prstGeom>
          <a:noFill/>
          <a:ln>
            <a:noFill/>
          </a:ln>
        </p:spPr>
        <p:txBody>
          <a:bodyPr wrap="none" lIns="0" tIns="0" rIns="0" bIns="0">
            <a:spAutoFit/>
          </a:bodyPr>
          <a:lstStyle/>
          <a:p>
            <a:pPr algn="ctr" fontAlgn="base">
              <a:spcBef>
                <a:spcPct val="0"/>
              </a:spcBef>
              <a:spcAft>
                <a:spcPct val="0"/>
              </a:spcAft>
            </a:pPr>
            <a:r>
              <a:rPr lang="en-US" altLang="zh-CN" sz="3600" dirty="0" smtClean="0">
                <a:latin typeface="华文中宋" pitchFamily="2" charset="-122"/>
                <a:ea typeface="华文中宋" pitchFamily="2" charset="-122"/>
                <a:cs typeface="宋体" pitchFamily="2" charset="-122"/>
              </a:rPr>
              <a:t>Thank you for your attention!</a:t>
            </a:r>
            <a:endParaRPr lang="en-US" altLang="zh-CN" sz="3600" dirty="0">
              <a:latin typeface="华文中宋" pitchFamily="2" charset="-122"/>
              <a:ea typeface="华文中宋" pitchFamily="2" charset="-122"/>
              <a:cs typeface="宋体" pitchFamily="2" charset="-122"/>
            </a:endParaRPr>
          </a:p>
        </p:txBody>
      </p:sp>
      <p:sp>
        <p:nvSpPr>
          <p:cNvPr id="1048900" name="Line 21"/>
          <p:cNvSpPr>
            <a:spLocks noChangeShapeType="1"/>
          </p:cNvSpPr>
          <p:nvPr/>
        </p:nvSpPr>
        <p:spPr bwMode="auto">
          <a:xfrm>
            <a:off x="1557451" y="2530315"/>
            <a:ext cx="6029098"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fontAlgn="base">
              <a:spcBef>
                <a:spcPct val="0"/>
              </a:spcBef>
              <a:spcAft>
                <a:spcPct val="0"/>
              </a:spcAft>
            </a:pPr>
            <a:endParaRPr lang="zh-CN" altLang="en-US">
              <a:ln>
                <a:solidFill>
                  <a:schemeClr val="tx1">
                    <a:lumMod val="60000"/>
                    <a:lumOff val="40000"/>
                  </a:schemeClr>
                </a:solidFill>
              </a:ln>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400"/>
                                  </p:stCondLst>
                                  <p:iterate type="lt">
                                    <p:tmPct val="10000"/>
                                  </p:iterate>
                                  <p:childTnLst>
                                    <p:set>
                                      <p:cBhvr>
                                        <p:cTn id="6" dur="1" fill="hold">
                                          <p:stCondLst>
                                            <p:cond delay="0"/>
                                          </p:stCondLst>
                                        </p:cTn>
                                        <p:tgtEl>
                                          <p:spTgt spid="1048899"/>
                                        </p:tgtEl>
                                        <p:attrNameLst>
                                          <p:attrName>style.visibility</p:attrName>
                                        </p:attrNameLst>
                                      </p:cBhvr>
                                      <p:to>
                                        <p:strVal val="visible"/>
                                      </p:to>
                                    </p:set>
                                    <p:anim calcmode="lin" valueType="num">
                                      <p:cBhvr>
                                        <p:cTn id="7" dur="750" fill="hold"/>
                                        <p:tgtEl>
                                          <p:spTgt spid="1048899"/>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1048899"/>
                                        </p:tgtEl>
                                        <p:attrNameLst>
                                          <p:attrName>ppt_y</p:attrName>
                                        </p:attrNameLst>
                                      </p:cBhvr>
                                      <p:tavLst>
                                        <p:tav tm="0">
                                          <p:val>
                                            <p:strVal val="#ppt_y"/>
                                          </p:val>
                                        </p:tav>
                                        <p:tav tm="100000">
                                          <p:val>
                                            <p:strVal val="#ppt_y"/>
                                          </p:val>
                                        </p:tav>
                                      </p:tavLst>
                                    </p:anim>
                                    <p:anim calcmode="lin" valueType="num">
                                      <p:cBhvr>
                                        <p:cTn id="9" dur="750" fill="hold"/>
                                        <p:tgtEl>
                                          <p:spTgt spid="1048899"/>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104889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1048899"/>
                                        </p:tgtEl>
                                      </p:cBhvr>
                                    </p:animEffect>
                                  </p:childTnLst>
                                </p:cTn>
                              </p:par>
                              <p:par>
                                <p:cTn id="12" presetID="22" presetClass="entr" presetSubtype="8" fill="hold" grpId="0" nodeType="withEffect">
                                  <p:stCondLst>
                                    <p:cond delay="2500"/>
                                  </p:stCondLst>
                                  <p:childTnLst>
                                    <p:set>
                                      <p:cBhvr>
                                        <p:cTn id="13" dur="1" fill="hold">
                                          <p:stCondLst>
                                            <p:cond delay="0"/>
                                          </p:stCondLst>
                                        </p:cTn>
                                        <p:tgtEl>
                                          <p:spTgt spid="1048900"/>
                                        </p:tgtEl>
                                        <p:attrNameLst>
                                          <p:attrName>style.visibility</p:attrName>
                                        </p:attrNameLst>
                                      </p:cBhvr>
                                      <p:to>
                                        <p:strVal val="visible"/>
                                      </p:to>
                                    </p:set>
                                    <p:animEffect transition="in" filter="wipe(left)">
                                      <p:cBhvr>
                                        <p:cTn id="14" dur="750"/>
                                        <p:tgtEl>
                                          <p:spTgt spid="1048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9" grpId="0"/>
      <p:bldP spid="104890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633"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634"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635" name="文本框 1"/>
          <p:cNvSpPr txBox="1"/>
          <p:nvPr/>
        </p:nvSpPr>
        <p:spPr>
          <a:xfrm>
            <a:off x="646647" y="1131589"/>
            <a:ext cx="4752528" cy="646331"/>
          </a:xfrm>
          <a:prstGeom prst="rect">
            <a:avLst/>
          </a:prstGeom>
          <a:noFill/>
        </p:spPr>
        <p:txBody>
          <a:bodyPr wrap="square" rtlCol="0">
            <a:spAutoFit/>
          </a:bodyPr>
          <a:lstStyle/>
          <a:p>
            <a:r>
              <a:rPr lang="zh-CN" altLang="en-US" dirty="0"/>
              <a:t>数学？数学！</a:t>
            </a:r>
            <a:endParaRPr lang="en-US" altLang="zh-CN" dirty="0"/>
          </a:p>
          <a:p>
            <a:r>
              <a:rPr lang="en-US" altLang="zh-CN" dirty="0" smtClean="0"/>
              <a:t>Mathematics</a:t>
            </a:r>
            <a:r>
              <a:rPr lang="en-US" altLang="zh-CN" dirty="0"/>
              <a:t>? </a:t>
            </a:r>
            <a:r>
              <a:rPr lang="en-US" altLang="zh-CN" dirty="0" smtClean="0"/>
              <a:t>Mathematics</a:t>
            </a:r>
            <a:r>
              <a:rPr lang="en-US" altLang="zh-CN" dirty="0"/>
              <a:t>!</a:t>
            </a:r>
            <a:endParaRPr lang="zh-CN" altLang="en-US" dirty="0"/>
          </a:p>
        </p:txBody>
      </p:sp>
      <p:sp>
        <p:nvSpPr>
          <p:cNvPr id="1048636" name="文本框 2"/>
          <p:cNvSpPr txBox="1"/>
          <p:nvPr/>
        </p:nvSpPr>
        <p:spPr>
          <a:xfrm>
            <a:off x="676607" y="1862829"/>
            <a:ext cx="7776864" cy="3558540"/>
          </a:xfrm>
          <a:prstGeom prst="rect">
            <a:avLst/>
          </a:prstGeom>
          <a:noFill/>
        </p:spPr>
        <p:txBody>
          <a:bodyPr wrap="square" rtlCol="0">
            <a:spAutoFit/>
          </a:bodyPr>
          <a:lstStyle/>
          <a:p>
            <a:r>
              <a:rPr lang="zh-CN" altLang="en-US" dirty="0"/>
              <a:t>如果你想开始深度学习，那么必然面临这样两个选择：本科学过微积分、线性代数、概率论吗？</a:t>
            </a:r>
            <a:endParaRPr lang="en-US" altLang="zh-CN" dirty="0"/>
          </a:p>
          <a:p>
            <a:r>
              <a:rPr lang="en-US" altLang="zh-CN" dirty="0"/>
              <a:t>If you want to start deep learning, you must face two choices: Have you learned calculus, linear algebra, probability theory in college?</a:t>
            </a:r>
          </a:p>
          <a:p>
            <a:pPr marL="285750" indent="-285750">
              <a:buFont typeface="Arial" panose="020B0604020202020204" pitchFamily="34" charset="0"/>
              <a:buChar char="•"/>
            </a:pPr>
            <a:r>
              <a:rPr lang="zh-CN" altLang="en-US" dirty="0"/>
              <a:t>学过</a:t>
            </a:r>
            <a:r>
              <a:rPr lang="en-US" altLang="zh-CN" dirty="0"/>
              <a:t>?</a:t>
            </a:r>
            <a:r>
              <a:rPr lang="zh-CN" altLang="en-US" dirty="0"/>
              <a:t>    </a:t>
            </a:r>
            <a:r>
              <a:rPr lang="en-US" altLang="zh-CN" dirty="0"/>
              <a:t>yes?</a:t>
            </a:r>
          </a:p>
          <a:p>
            <a:pPr marL="285750" indent="-285750">
              <a:buFont typeface="Arial" panose="020B0604020202020204" pitchFamily="34" charset="0"/>
              <a:buChar char="•"/>
            </a:pPr>
            <a:r>
              <a:rPr lang="zh-CN" altLang="en-US" dirty="0"/>
              <a:t>没学过   </a:t>
            </a:r>
            <a:r>
              <a:rPr lang="en-US" altLang="zh-CN" dirty="0"/>
              <a:t>No?</a:t>
            </a:r>
          </a:p>
          <a:p>
            <a:pPr marL="285750" indent="-285750">
              <a:buFont typeface="Arial" panose="020B0604020202020204" pitchFamily="34" charset="0"/>
              <a:buChar char="•"/>
            </a:pPr>
            <a:endParaRPr lang="en-US" altLang="zh-CN" dirty="0"/>
          </a:p>
          <a:p>
            <a:r>
              <a:rPr lang="zh-CN" altLang="en-US" dirty="0"/>
              <a:t>若没学过怎么办？</a:t>
            </a:r>
            <a:endParaRPr lang="en-US" altLang="zh-CN" dirty="0"/>
          </a:p>
          <a:p>
            <a:r>
              <a:rPr lang="en-US" altLang="zh-CN" dirty="0"/>
              <a:t>What if I haven't studied?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
        <p:nvSpPr>
          <p:cNvPr id="1048637" name="矩形 3"/>
          <p:cNvSpPr/>
          <p:nvPr/>
        </p:nvSpPr>
        <p:spPr>
          <a:xfrm>
            <a:off x="611560" y="627534"/>
            <a:ext cx="1107996" cy="369332"/>
          </a:xfrm>
          <a:prstGeom prst="rect">
            <a:avLst/>
          </a:prstGeom>
        </p:spPr>
        <p:txBody>
          <a:bodyPr wrap="none">
            <a:spAutoFit/>
          </a:bodyPr>
          <a:lstStyle/>
          <a:p>
            <a:pPr lvl="0"/>
            <a:r>
              <a:rPr lang="zh-CN" altLang="en-US" b="1" dirty="0" smtClean="0">
                <a:solidFill>
                  <a:srgbClr val="000000"/>
                </a:solidFill>
              </a:rPr>
              <a:t>数学基础</a:t>
            </a:r>
            <a:endParaRPr lang="th-TH" altLang="zh-CN" b="1" dirty="0">
              <a:solidFill>
                <a:srgbClr val="000000"/>
              </a:solidFill>
            </a:endParaRPr>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634"/>
                                        </p:tgtEl>
                                        <p:attrNameLst>
                                          <p:attrName>style.visibility</p:attrName>
                                        </p:attrNameLst>
                                      </p:cBhvr>
                                      <p:to>
                                        <p:strVal val="visible"/>
                                      </p:to>
                                    </p:set>
                                    <p:anim calcmode="lin" valueType="num">
                                      <p:cBhvr>
                                        <p:cTn id="7" dur="500" fill="hold"/>
                                        <p:tgtEl>
                                          <p:spTgt spid="1048634"/>
                                        </p:tgtEl>
                                        <p:attrNameLst>
                                          <p:attrName>ppt_w</p:attrName>
                                        </p:attrNameLst>
                                      </p:cBhvr>
                                      <p:tavLst>
                                        <p:tav tm="0">
                                          <p:val>
                                            <p:fltVal val="0"/>
                                          </p:val>
                                        </p:tav>
                                        <p:tav tm="100000">
                                          <p:val>
                                            <p:strVal val="#ppt_w"/>
                                          </p:val>
                                        </p:tav>
                                      </p:tavLst>
                                    </p:anim>
                                    <p:anim calcmode="lin" valueType="num">
                                      <p:cBhvr>
                                        <p:cTn id="8" dur="500" fill="hold"/>
                                        <p:tgtEl>
                                          <p:spTgt spid="1048634"/>
                                        </p:tgtEl>
                                        <p:attrNameLst>
                                          <p:attrName>ppt_h</p:attrName>
                                        </p:attrNameLst>
                                      </p:cBhvr>
                                      <p:tavLst>
                                        <p:tav tm="0">
                                          <p:val>
                                            <p:fltVal val="0"/>
                                          </p:val>
                                        </p:tav>
                                        <p:tav tm="100000">
                                          <p:val>
                                            <p:strVal val="#ppt_h"/>
                                          </p:val>
                                        </p:tav>
                                      </p:tavLst>
                                    </p:anim>
                                    <p:animEffect transition="in" filter="fade">
                                      <p:cBhvr>
                                        <p:cTn id="9" dur="500"/>
                                        <p:tgtEl>
                                          <p:spTgt spid="1048634"/>
                                        </p:tgtEl>
                                      </p:cBhvr>
                                    </p:animEffect>
                                    <p:anim calcmode="lin" valueType="num">
                                      <p:cBhvr>
                                        <p:cTn id="10" dur="500" fill="hold"/>
                                        <p:tgtEl>
                                          <p:spTgt spid="1048634"/>
                                        </p:tgtEl>
                                        <p:attrNameLst>
                                          <p:attrName>ppt_x</p:attrName>
                                        </p:attrNameLst>
                                      </p:cBhvr>
                                      <p:tavLst>
                                        <p:tav tm="0">
                                          <p:val>
                                            <p:fltVal val="0.5"/>
                                          </p:val>
                                        </p:tav>
                                        <p:tav tm="100000">
                                          <p:val>
                                            <p:strVal val="#ppt_x"/>
                                          </p:val>
                                        </p:tav>
                                      </p:tavLst>
                                    </p:anim>
                                    <p:anim calcmode="lin" valueType="num">
                                      <p:cBhvr>
                                        <p:cTn id="11" dur="500" fill="hold"/>
                                        <p:tgtEl>
                                          <p:spTgt spid="104863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633"/>
                                        </p:tgtEl>
                                        <p:attrNameLst>
                                          <p:attrName>style.visibility</p:attrName>
                                        </p:attrNameLst>
                                      </p:cBhvr>
                                      <p:to>
                                        <p:strVal val="visible"/>
                                      </p:to>
                                    </p:set>
                                    <p:anim calcmode="lin" valueType="num">
                                      <p:cBhvr>
                                        <p:cTn id="14" dur="500" fill="hold"/>
                                        <p:tgtEl>
                                          <p:spTgt spid="1048633"/>
                                        </p:tgtEl>
                                        <p:attrNameLst>
                                          <p:attrName>ppt_w</p:attrName>
                                        </p:attrNameLst>
                                      </p:cBhvr>
                                      <p:tavLst>
                                        <p:tav tm="0">
                                          <p:val>
                                            <p:fltVal val="0"/>
                                          </p:val>
                                        </p:tav>
                                        <p:tav tm="100000">
                                          <p:val>
                                            <p:strVal val="#ppt_w"/>
                                          </p:val>
                                        </p:tav>
                                      </p:tavLst>
                                    </p:anim>
                                    <p:anim calcmode="lin" valueType="num">
                                      <p:cBhvr>
                                        <p:cTn id="15" dur="500" fill="hold"/>
                                        <p:tgtEl>
                                          <p:spTgt spid="1048633"/>
                                        </p:tgtEl>
                                        <p:attrNameLst>
                                          <p:attrName>ppt_h</p:attrName>
                                        </p:attrNameLst>
                                      </p:cBhvr>
                                      <p:tavLst>
                                        <p:tav tm="0">
                                          <p:val>
                                            <p:fltVal val="0"/>
                                          </p:val>
                                        </p:tav>
                                        <p:tav tm="100000">
                                          <p:val>
                                            <p:strVal val="#ppt_h"/>
                                          </p:val>
                                        </p:tav>
                                      </p:tavLst>
                                    </p:anim>
                                    <p:animEffect transition="in" filter="fade">
                                      <p:cBhvr>
                                        <p:cTn id="16" dur="500"/>
                                        <p:tgtEl>
                                          <p:spTgt spid="1048633"/>
                                        </p:tgtEl>
                                      </p:cBhvr>
                                    </p:animEffect>
                                    <p:anim calcmode="lin" valueType="num">
                                      <p:cBhvr>
                                        <p:cTn id="17" dur="500" fill="hold"/>
                                        <p:tgtEl>
                                          <p:spTgt spid="1048633"/>
                                        </p:tgtEl>
                                        <p:attrNameLst>
                                          <p:attrName>ppt_x</p:attrName>
                                        </p:attrNameLst>
                                      </p:cBhvr>
                                      <p:tavLst>
                                        <p:tav tm="0">
                                          <p:val>
                                            <p:fltVal val="0.5"/>
                                          </p:val>
                                        </p:tav>
                                        <p:tav tm="100000">
                                          <p:val>
                                            <p:strVal val="#ppt_x"/>
                                          </p:val>
                                        </p:tav>
                                      </p:tavLst>
                                    </p:anim>
                                    <p:anim calcmode="lin" valueType="num">
                                      <p:cBhvr>
                                        <p:cTn id="18" dur="500" fill="hold"/>
                                        <p:tgtEl>
                                          <p:spTgt spid="104863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632"/>
                                        </p:tgtEl>
                                        <p:attrNameLst>
                                          <p:attrName>style.visibility</p:attrName>
                                        </p:attrNameLst>
                                      </p:cBhvr>
                                      <p:to>
                                        <p:strVal val="visible"/>
                                      </p:to>
                                    </p:set>
                                    <p:anim calcmode="lin" valueType="num">
                                      <p:cBhvr>
                                        <p:cTn id="21" dur="500" fill="hold"/>
                                        <p:tgtEl>
                                          <p:spTgt spid="1048632"/>
                                        </p:tgtEl>
                                        <p:attrNameLst>
                                          <p:attrName>ppt_w</p:attrName>
                                        </p:attrNameLst>
                                      </p:cBhvr>
                                      <p:tavLst>
                                        <p:tav tm="0">
                                          <p:val>
                                            <p:fltVal val="0"/>
                                          </p:val>
                                        </p:tav>
                                        <p:tav tm="100000">
                                          <p:val>
                                            <p:strVal val="#ppt_w"/>
                                          </p:val>
                                        </p:tav>
                                      </p:tavLst>
                                    </p:anim>
                                    <p:anim calcmode="lin" valueType="num">
                                      <p:cBhvr>
                                        <p:cTn id="22" dur="500" fill="hold"/>
                                        <p:tgtEl>
                                          <p:spTgt spid="1048632"/>
                                        </p:tgtEl>
                                        <p:attrNameLst>
                                          <p:attrName>ppt_h</p:attrName>
                                        </p:attrNameLst>
                                      </p:cBhvr>
                                      <p:tavLst>
                                        <p:tav tm="0">
                                          <p:val>
                                            <p:fltVal val="0"/>
                                          </p:val>
                                        </p:tav>
                                        <p:tav tm="100000">
                                          <p:val>
                                            <p:strVal val="#ppt_h"/>
                                          </p:val>
                                        </p:tav>
                                      </p:tavLst>
                                    </p:anim>
                                    <p:animEffect transition="in" filter="fade">
                                      <p:cBhvr>
                                        <p:cTn id="23" dur="500"/>
                                        <p:tgtEl>
                                          <p:spTgt spid="1048632"/>
                                        </p:tgtEl>
                                      </p:cBhvr>
                                    </p:animEffect>
                                    <p:anim calcmode="lin" valueType="num">
                                      <p:cBhvr>
                                        <p:cTn id="24" dur="500" fill="hold"/>
                                        <p:tgtEl>
                                          <p:spTgt spid="1048632"/>
                                        </p:tgtEl>
                                        <p:attrNameLst>
                                          <p:attrName>ppt_x</p:attrName>
                                        </p:attrNameLst>
                                      </p:cBhvr>
                                      <p:tavLst>
                                        <p:tav tm="0">
                                          <p:val>
                                            <p:fltVal val="0.5"/>
                                          </p:val>
                                        </p:tav>
                                        <p:tav tm="100000">
                                          <p:val>
                                            <p:strVal val="#ppt_x"/>
                                          </p:val>
                                        </p:tav>
                                      </p:tavLst>
                                    </p:anim>
                                    <p:anim calcmode="lin" valueType="num">
                                      <p:cBhvr>
                                        <p:cTn id="25" dur="500" fill="hold"/>
                                        <p:tgtEl>
                                          <p:spTgt spid="104863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animBg="1"/>
      <p:bldP spid="1048633" grpId="0" animBg="1"/>
      <p:bldP spid="10486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642"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643"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048644" name="文本框 4"/>
          <p:cNvSpPr txBox="1"/>
          <p:nvPr/>
        </p:nvSpPr>
        <p:spPr>
          <a:xfrm>
            <a:off x="1043608" y="624271"/>
            <a:ext cx="6408712" cy="1477328"/>
          </a:xfrm>
          <a:prstGeom prst="rect">
            <a:avLst/>
          </a:prstGeom>
          <a:noFill/>
        </p:spPr>
        <p:txBody>
          <a:bodyPr wrap="square" rtlCol="0">
            <a:spAutoFit/>
          </a:bodyPr>
          <a:lstStyle/>
          <a:p>
            <a:r>
              <a:rPr lang="zh-CN" altLang="en-US" dirty="0"/>
              <a:t>考研数学三大科目都与深度学习有相关，但是线性代数和概率论，尤其是概率论相关最大。</a:t>
            </a:r>
            <a:endParaRPr lang="en-US" altLang="zh-CN" dirty="0"/>
          </a:p>
          <a:p>
            <a:r>
              <a:rPr lang="en-US" altLang="zh-CN" dirty="0"/>
              <a:t>The three major subjects of postgraduate mathematics are related to deep learning, but linear algebra and probability theory, especially probability theory, are the most relevant ones</a:t>
            </a:r>
            <a:r>
              <a:rPr lang="en-US" altLang="zh-CN" dirty="0" smtClean="0"/>
              <a:t>.</a:t>
            </a:r>
            <a:endParaRPr lang="zh-CN" altLang="en-US" dirty="0"/>
          </a:p>
        </p:txBody>
      </p:sp>
      <p:sp>
        <p:nvSpPr>
          <p:cNvPr id="1048645" name="文本框 5"/>
          <p:cNvSpPr txBox="1"/>
          <p:nvPr/>
        </p:nvSpPr>
        <p:spPr>
          <a:xfrm>
            <a:off x="1187624" y="2131530"/>
            <a:ext cx="5904656" cy="923330"/>
          </a:xfrm>
          <a:prstGeom prst="rect">
            <a:avLst/>
          </a:prstGeom>
          <a:noFill/>
        </p:spPr>
        <p:txBody>
          <a:bodyPr wrap="square" rtlCol="0">
            <a:spAutoFit/>
          </a:bodyPr>
          <a:lstStyle/>
          <a:p>
            <a:r>
              <a:rPr lang="zh-CN" altLang="en-US" dirty="0"/>
              <a:t>考研数学大法好，我有宇哥我自豪</a:t>
            </a:r>
            <a:endParaRPr lang="en-US" altLang="zh-CN" dirty="0"/>
          </a:p>
          <a:p>
            <a:r>
              <a:rPr lang="en-US" altLang="zh-CN" dirty="0"/>
              <a:t>I am proud of Zhang Yu, a famous </a:t>
            </a:r>
            <a:r>
              <a:rPr lang="en-US" altLang="zh-CN" dirty="0" smtClean="0"/>
              <a:t>math teacher.</a:t>
            </a:r>
            <a:endParaRPr lang="en-US" altLang="zh-CN" dirty="0"/>
          </a:p>
          <a:p>
            <a:endParaRPr lang="zh-CN" altLang="en-US" dirty="0"/>
          </a:p>
        </p:txBody>
      </p:sp>
      <p:pic>
        <p:nvPicPr>
          <p:cNvPr id="2097181" name="图片 6"/>
          <p:cNvPicPr>
            <a:picLocks noChangeAspect="1"/>
          </p:cNvPicPr>
          <p:nvPr/>
        </p:nvPicPr>
        <p:blipFill>
          <a:blip r:embed="rId3"/>
          <a:stretch>
            <a:fillRect/>
          </a:stretch>
        </p:blipFill>
        <p:spPr>
          <a:xfrm>
            <a:off x="1272517" y="2787774"/>
            <a:ext cx="2205676" cy="1876262"/>
          </a:xfrm>
          <a:prstGeom prst="rect">
            <a:avLst/>
          </a:prstGeom>
        </p:spPr>
      </p:pic>
      <p:sp>
        <p:nvSpPr>
          <p:cNvPr id="1048646" name="文本框 7"/>
          <p:cNvSpPr txBox="1"/>
          <p:nvPr/>
        </p:nvSpPr>
        <p:spPr>
          <a:xfrm>
            <a:off x="4139952" y="3269457"/>
            <a:ext cx="792088" cy="369332"/>
          </a:xfrm>
          <a:prstGeom prst="rect">
            <a:avLst/>
          </a:prstGeom>
          <a:noFill/>
        </p:spPr>
        <p:txBody>
          <a:bodyPr wrap="square" rtlCol="0">
            <a:spAutoFit/>
          </a:bodyPr>
          <a:lstStyle/>
          <a:p>
            <a:r>
              <a:rPr lang="en-US" altLang="zh-CN" dirty="0"/>
              <a:t>+</a:t>
            </a:r>
            <a:endParaRPr lang="zh-CN" altLang="en-US" dirty="0"/>
          </a:p>
        </p:txBody>
      </p:sp>
      <p:sp>
        <p:nvSpPr>
          <p:cNvPr id="1048647" name="文本框 8"/>
          <p:cNvSpPr txBox="1"/>
          <p:nvPr/>
        </p:nvSpPr>
        <p:spPr>
          <a:xfrm>
            <a:off x="4835445" y="2787774"/>
            <a:ext cx="2918594" cy="1958341"/>
          </a:xfrm>
          <a:prstGeom prst="rect">
            <a:avLst/>
          </a:prstGeom>
          <a:noFill/>
        </p:spPr>
        <p:txBody>
          <a:bodyPr wrap="square" rtlCol="0">
            <a:spAutoFit/>
          </a:bodyPr>
          <a:lstStyle/>
          <a:p>
            <a:r>
              <a:rPr lang="zh-CN" altLang="en-US" dirty="0"/>
              <a:t>张宇数学考研</a:t>
            </a:r>
            <a:r>
              <a:rPr lang="en-US" altLang="zh-CN" dirty="0"/>
              <a:t>36</a:t>
            </a:r>
            <a:r>
              <a:rPr lang="zh-CN" altLang="en-US" dirty="0"/>
              <a:t>讲配套视频，主要看线性代数和概率论</a:t>
            </a:r>
            <a:endParaRPr lang="en-US" altLang="zh-CN" dirty="0"/>
          </a:p>
          <a:p>
            <a:r>
              <a:rPr lang="en-US" altLang="zh-CN" dirty="0"/>
              <a:t> </a:t>
            </a:r>
            <a:r>
              <a:rPr lang="en-US" altLang="zh-CN" dirty="0" err="1"/>
              <a:t>ZhangYu’s</a:t>
            </a:r>
            <a:r>
              <a:rPr lang="zh-CN" altLang="en-US" dirty="0"/>
              <a:t> </a:t>
            </a:r>
            <a:r>
              <a:rPr lang="en-US" altLang="zh-CN" dirty="0"/>
              <a:t>PubMed 36 lessons video, mainly looking at linear algebra and probability theory</a:t>
            </a:r>
            <a:endParaRPr lang="zh-CN" altLang="en-US" dirty="0"/>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643"/>
                                        </p:tgtEl>
                                        <p:attrNameLst>
                                          <p:attrName>style.visibility</p:attrName>
                                        </p:attrNameLst>
                                      </p:cBhvr>
                                      <p:to>
                                        <p:strVal val="visible"/>
                                      </p:to>
                                    </p:set>
                                    <p:anim calcmode="lin" valueType="num">
                                      <p:cBhvr>
                                        <p:cTn id="7" dur="500" fill="hold"/>
                                        <p:tgtEl>
                                          <p:spTgt spid="1048643"/>
                                        </p:tgtEl>
                                        <p:attrNameLst>
                                          <p:attrName>ppt_w</p:attrName>
                                        </p:attrNameLst>
                                      </p:cBhvr>
                                      <p:tavLst>
                                        <p:tav tm="0">
                                          <p:val>
                                            <p:fltVal val="0"/>
                                          </p:val>
                                        </p:tav>
                                        <p:tav tm="100000">
                                          <p:val>
                                            <p:strVal val="#ppt_w"/>
                                          </p:val>
                                        </p:tav>
                                      </p:tavLst>
                                    </p:anim>
                                    <p:anim calcmode="lin" valueType="num">
                                      <p:cBhvr>
                                        <p:cTn id="8" dur="500" fill="hold"/>
                                        <p:tgtEl>
                                          <p:spTgt spid="1048643"/>
                                        </p:tgtEl>
                                        <p:attrNameLst>
                                          <p:attrName>ppt_h</p:attrName>
                                        </p:attrNameLst>
                                      </p:cBhvr>
                                      <p:tavLst>
                                        <p:tav tm="0">
                                          <p:val>
                                            <p:fltVal val="0"/>
                                          </p:val>
                                        </p:tav>
                                        <p:tav tm="100000">
                                          <p:val>
                                            <p:strVal val="#ppt_h"/>
                                          </p:val>
                                        </p:tav>
                                      </p:tavLst>
                                    </p:anim>
                                    <p:animEffect transition="in" filter="fade">
                                      <p:cBhvr>
                                        <p:cTn id="9" dur="500"/>
                                        <p:tgtEl>
                                          <p:spTgt spid="1048643"/>
                                        </p:tgtEl>
                                      </p:cBhvr>
                                    </p:animEffect>
                                    <p:anim calcmode="lin" valueType="num">
                                      <p:cBhvr>
                                        <p:cTn id="10" dur="500" fill="hold"/>
                                        <p:tgtEl>
                                          <p:spTgt spid="1048643"/>
                                        </p:tgtEl>
                                        <p:attrNameLst>
                                          <p:attrName>ppt_x</p:attrName>
                                        </p:attrNameLst>
                                      </p:cBhvr>
                                      <p:tavLst>
                                        <p:tav tm="0">
                                          <p:val>
                                            <p:fltVal val="0.5"/>
                                          </p:val>
                                        </p:tav>
                                        <p:tav tm="100000">
                                          <p:val>
                                            <p:strVal val="#ppt_x"/>
                                          </p:val>
                                        </p:tav>
                                      </p:tavLst>
                                    </p:anim>
                                    <p:anim calcmode="lin" valueType="num">
                                      <p:cBhvr>
                                        <p:cTn id="11" dur="500" fill="hold"/>
                                        <p:tgtEl>
                                          <p:spTgt spid="104864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642"/>
                                        </p:tgtEl>
                                        <p:attrNameLst>
                                          <p:attrName>style.visibility</p:attrName>
                                        </p:attrNameLst>
                                      </p:cBhvr>
                                      <p:to>
                                        <p:strVal val="visible"/>
                                      </p:to>
                                    </p:set>
                                    <p:anim calcmode="lin" valueType="num">
                                      <p:cBhvr>
                                        <p:cTn id="14" dur="500" fill="hold"/>
                                        <p:tgtEl>
                                          <p:spTgt spid="1048642"/>
                                        </p:tgtEl>
                                        <p:attrNameLst>
                                          <p:attrName>ppt_w</p:attrName>
                                        </p:attrNameLst>
                                      </p:cBhvr>
                                      <p:tavLst>
                                        <p:tav tm="0">
                                          <p:val>
                                            <p:fltVal val="0"/>
                                          </p:val>
                                        </p:tav>
                                        <p:tav tm="100000">
                                          <p:val>
                                            <p:strVal val="#ppt_w"/>
                                          </p:val>
                                        </p:tav>
                                      </p:tavLst>
                                    </p:anim>
                                    <p:anim calcmode="lin" valueType="num">
                                      <p:cBhvr>
                                        <p:cTn id="15" dur="500" fill="hold"/>
                                        <p:tgtEl>
                                          <p:spTgt spid="1048642"/>
                                        </p:tgtEl>
                                        <p:attrNameLst>
                                          <p:attrName>ppt_h</p:attrName>
                                        </p:attrNameLst>
                                      </p:cBhvr>
                                      <p:tavLst>
                                        <p:tav tm="0">
                                          <p:val>
                                            <p:fltVal val="0"/>
                                          </p:val>
                                        </p:tav>
                                        <p:tav tm="100000">
                                          <p:val>
                                            <p:strVal val="#ppt_h"/>
                                          </p:val>
                                        </p:tav>
                                      </p:tavLst>
                                    </p:anim>
                                    <p:animEffect transition="in" filter="fade">
                                      <p:cBhvr>
                                        <p:cTn id="16" dur="500"/>
                                        <p:tgtEl>
                                          <p:spTgt spid="1048642"/>
                                        </p:tgtEl>
                                      </p:cBhvr>
                                    </p:animEffect>
                                    <p:anim calcmode="lin" valueType="num">
                                      <p:cBhvr>
                                        <p:cTn id="17" dur="500" fill="hold"/>
                                        <p:tgtEl>
                                          <p:spTgt spid="1048642"/>
                                        </p:tgtEl>
                                        <p:attrNameLst>
                                          <p:attrName>ppt_x</p:attrName>
                                        </p:attrNameLst>
                                      </p:cBhvr>
                                      <p:tavLst>
                                        <p:tav tm="0">
                                          <p:val>
                                            <p:fltVal val="0.5"/>
                                          </p:val>
                                        </p:tav>
                                        <p:tav tm="100000">
                                          <p:val>
                                            <p:strVal val="#ppt_x"/>
                                          </p:val>
                                        </p:tav>
                                      </p:tavLst>
                                    </p:anim>
                                    <p:anim calcmode="lin" valueType="num">
                                      <p:cBhvr>
                                        <p:cTn id="18" dur="500" fill="hold"/>
                                        <p:tgtEl>
                                          <p:spTgt spid="104864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641"/>
                                        </p:tgtEl>
                                        <p:attrNameLst>
                                          <p:attrName>style.visibility</p:attrName>
                                        </p:attrNameLst>
                                      </p:cBhvr>
                                      <p:to>
                                        <p:strVal val="visible"/>
                                      </p:to>
                                    </p:set>
                                    <p:anim calcmode="lin" valueType="num">
                                      <p:cBhvr>
                                        <p:cTn id="21" dur="500" fill="hold"/>
                                        <p:tgtEl>
                                          <p:spTgt spid="1048641"/>
                                        </p:tgtEl>
                                        <p:attrNameLst>
                                          <p:attrName>ppt_w</p:attrName>
                                        </p:attrNameLst>
                                      </p:cBhvr>
                                      <p:tavLst>
                                        <p:tav tm="0">
                                          <p:val>
                                            <p:fltVal val="0"/>
                                          </p:val>
                                        </p:tav>
                                        <p:tav tm="100000">
                                          <p:val>
                                            <p:strVal val="#ppt_w"/>
                                          </p:val>
                                        </p:tav>
                                      </p:tavLst>
                                    </p:anim>
                                    <p:anim calcmode="lin" valueType="num">
                                      <p:cBhvr>
                                        <p:cTn id="22" dur="500" fill="hold"/>
                                        <p:tgtEl>
                                          <p:spTgt spid="1048641"/>
                                        </p:tgtEl>
                                        <p:attrNameLst>
                                          <p:attrName>ppt_h</p:attrName>
                                        </p:attrNameLst>
                                      </p:cBhvr>
                                      <p:tavLst>
                                        <p:tav tm="0">
                                          <p:val>
                                            <p:fltVal val="0"/>
                                          </p:val>
                                        </p:tav>
                                        <p:tav tm="100000">
                                          <p:val>
                                            <p:strVal val="#ppt_h"/>
                                          </p:val>
                                        </p:tav>
                                      </p:tavLst>
                                    </p:anim>
                                    <p:animEffect transition="in" filter="fade">
                                      <p:cBhvr>
                                        <p:cTn id="23" dur="500"/>
                                        <p:tgtEl>
                                          <p:spTgt spid="1048641"/>
                                        </p:tgtEl>
                                      </p:cBhvr>
                                    </p:animEffect>
                                    <p:anim calcmode="lin" valueType="num">
                                      <p:cBhvr>
                                        <p:cTn id="24" dur="500" fill="hold"/>
                                        <p:tgtEl>
                                          <p:spTgt spid="1048641"/>
                                        </p:tgtEl>
                                        <p:attrNameLst>
                                          <p:attrName>ppt_x</p:attrName>
                                        </p:attrNameLst>
                                      </p:cBhvr>
                                      <p:tavLst>
                                        <p:tav tm="0">
                                          <p:val>
                                            <p:fltVal val="0.5"/>
                                          </p:val>
                                        </p:tav>
                                        <p:tav tm="100000">
                                          <p:val>
                                            <p:strVal val="#ppt_x"/>
                                          </p:val>
                                        </p:tav>
                                      </p:tavLst>
                                    </p:anim>
                                    <p:anim calcmode="lin" valueType="num">
                                      <p:cBhvr>
                                        <p:cTn id="25" dur="500" fill="hold"/>
                                        <p:tgtEl>
                                          <p:spTgt spid="104864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1" grpId="0" animBg="1"/>
      <p:bldP spid="1048642" grpId="0" animBg="1"/>
      <p:bldP spid="10486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652"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653"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654" name="文本框 1"/>
          <p:cNvSpPr txBox="1"/>
          <p:nvPr/>
        </p:nvSpPr>
        <p:spPr>
          <a:xfrm>
            <a:off x="2411760" y="843558"/>
            <a:ext cx="4752528" cy="646331"/>
          </a:xfrm>
          <a:prstGeom prst="rect">
            <a:avLst/>
          </a:prstGeom>
          <a:noFill/>
        </p:spPr>
        <p:txBody>
          <a:bodyPr wrap="square" rtlCol="0">
            <a:spAutoFit/>
          </a:bodyPr>
          <a:lstStyle/>
          <a:p>
            <a:r>
              <a:rPr lang="zh-CN" altLang="en-US" dirty="0" smtClean="0"/>
              <a:t>数据清洗！数据清洗！</a:t>
            </a:r>
            <a:endParaRPr lang="en-US" altLang="zh-CN" dirty="0"/>
          </a:p>
          <a:p>
            <a:r>
              <a:rPr lang="en-US" altLang="zh-CN" dirty="0" smtClean="0"/>
              <a:t>Data cleaning! Data cleaning!</a:t>
            </a:r>
            <a:endParaRPr lang="zh-CN" altLang="en-US" dirty="0"/>
          </a:p>
        </p:txBody>
      </p:sp>
      <p:sp>
        <p:nvSpPr>
          <p:cNvPr id="1048655" name="文本框 2"/>
          <p:cNvSpPr txBox="1"/>
          <p:nvPr/>
        </p:nvSpPr>
        <p:spPr>
          <a:xfrm>
            <a:off x="683568" y="1491630"/>
            <a:ext cx="7776864" cy="2585323"/>
          </a:xfrm>
          <a:prstGeom prst="rect">
            <a:avLst/>
          </a:prstGeom>
          <a:noFill/>
        </p:spPr>
        <p:txBody>
          <a:bodyPr wrap="square" rtlCol="0">
            <a:spAutoFit/>
          </a:bodyPr>
          <a:lstStyle/>
          <a:p>
            <a:r>
              <a:rPr lang="zh-CN" altLang="en-US" dirty="0"/>
              <a:t>数据分析最重要的是得有数据</a:t>
            </a:r>
            <a:endParaRPr lang="en-US" altLang="zh-CN" dirty="0" smtClean="0"/>
          </a:p>
          <a:p>
            <a:r>
              <a:rPr lang="en-US" altLang="zh-CN" dirty="0" smtClean="0"/>
              <a:t>The </a:t>
            </a:r>
            <a:r>
              <a:rPr lang="en-US" altLang="zh-CN" dirty="0"/>
              <a:t>most important thing in data analysis is to have data.</a:t>
            </a:r>
          </a:p>
          <a:p>
            <a:endParaRPr lang="en-US" altLang="zh-CN" dirty="0"/>
          </a:p>
          <a:p>
            <a:r>
              <a:rPr lang="zh-CN" altLang="en-US" dirty="0" smtClean="0"/>
              <a:t>数据分析最花时间的</a:t>
            </a:r>
            <a:r>
              <a:rPr lang="zh-CN" altLang="en-US" dirty="0"/>
              <a:t>是数据</a:t>
            </a:r>
            <a:r>
              <a:rPr lang="zh-CN" altLang="en-US" dirty="0" smtClean="0"/>
              <a:t>清洗。</a:t>
            </a:r>
            <a:endParaRPr lang="en-US" altLang="zh-CN" dirty="0" smtClean="0"/>
          </a:p>
          <a:p>
            <a:r>
              <a:rPr lang="en-US" altLang="zh-CN" dirty="0" smtClean="0"/>
              <a:t>The </a:t>
            </a:r>
            <a:r>
              <a:rPr lang="en-US" altLang="zh-CN" dirty="0"/>
              <a:t>most important thing in data analysis is data cleaning</a:t>
            </a:r>
            <a:r>
              <a:rPr lang="en-US" altLang="zh-CN" dirty="0" smtClean="0"/>
              <a:t>.</a:t>
            </a:r>
          </a:p>
          <a:p>
            <a:endParaRPr lang="en-US" altLang="zh-CN" dirty="0" smtClean="0"/>
          </a:p>
          <a:p>
            <a:r>
              <a:rPr lang="zh-CN" altLang="en-US" dirty="0"/>
              <a:t>一个项目可能有</a:t>
            </a:r>
            <a:r>
              <a:rPr lang="en-US" altLang="zh-CN" dirty="0"/>
              <a:t>90%</a:t>
            </a:r>
            <a:r>
              <a:rPr lang="zh-CN" altLang="en-US" dirty="0"/>
              <a:t>的时间在清洗</a:t>
            </a:r>
            <a:r>
              <a:rPr lang="zh-CN" altLang="en-US" dirty="0" smtClean="0"/>
              <a:t>数据</a:t>
            </a:r>
            <a:endParaRPr lang="en-US" altLang="zh-CN" dirty="0"/>
          </a:p>
          <a:p>
            <a:r>
              <a:rPr lang="en-US" altLang="zh-CN" dirty="0"/>
              <a:t>A project may use 90% of the time to clean the da</a:t>
            </a:r>
            <a:r>
              <a:rPr lang="en-US" altLang="zh-CN" dirty="0" smtClean="0"/>
              <a:t>ta. </a:t>
            </a:r>
          </a:p>
          <a:p>
            <a:endParaRPr lang="en-US" altLang="zh-CN" dirty="0" smtClean="0"/>
          </a:p>
        </p:txBody>
      </p:sp>
      <p:sp>
        <p:nvSpPr>
          <p:cNvPr id="1048656" name="矩形 3"/>
          <p:cNvSpPr/>
          <p:nvPr/>
        </p:nvSpPr>
        <p:spPr>
          <a:xfrm>
            <a:off x="827584" y="565529"/>
            <a:ext cx="1107996" cy="369332"/>
          </a:xfrm>
          <a:prstGeom prst="rect">
            <a:avLst/>
          </a:prstGeom>
        </p:spPr>
        <p:txBody>
          <a:bodyPr wrap="none">
            <a:spAutoFit/>
          </a:bodyPr>
          <a:lstStyle/>
          <a:p>
            <a:pPr lvl="0"/>
            <a:r>
              <a:rPr lang="zh-CN" altLang="en-US" b="1" dirty="0" smtClean="0">
                <a:solidFill>
                  <a:srgbClr val="000000"/>
                </a:solidFill>
              </a:rPr>
              <a:t>数据概览</a:t>
            </a:r>
            <a:endParaRPr lang="th-TH" altLang="zh-CN" b="1" dirty="0">
              <a:solidFill>
                <a:srgbClr val="000000"/>
              </a:solidFill>
            </a:endParaRPr>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653"/>
                                        </p:tgtEl>
                                        <p:attrNameLst>
                                          <p:attrName>style.visibility</p:attrName>
                                        </p:attrNameLst>
                                      </p:cBhvr>
                                      <p:to>
                                        <p:strVal val="visible"/>
                                      </p:to>
                                    </p:set>
                                    <p:anim calcmode="lin" valueType="num">
                                      <p:cBhvr>
                                        <p:cTn id="7" dur="500" fill="hold"/>
                                        <p:tgtEl>
                                          <p:spTgt spid="1048653"/>
                                        </p:tgtEl>
                                        <p:attrNameLst>
                                          <p:attrName>ppt_w</p:attrName>
                                        </p:attrNameLst>
                                      </p:cBhvr>
                                      <p:tavLst>
                                        <p:tav tm="0">
                                          <p:val>
                                            <p:fltVal val="0"/>
                                          </p:val>
                                        </p:tav>
                                        <p:tav tm="100000">
                                          <p:val>
                                            <p:strVal val="#ppt_w"/>
                                          </p:val>
                                        </p:tav>
                                      </p:tavLst>
                                    </p:anim>
                                    <p:anim calcmode="lin" valueType="num">
                                      <p:cBhvr>
                                        <p:cTn id="8" dur="500" fill="hold"/>
                                        <p:tgtEl>
                                          <p:spTgt spid="1048653"/>
                                        </p:tgtEl>
                                        <p:attrNameLst>
                                          <p:attrName>ppt_h</p:attrName>
                                        </p:attrNameLst>
                                      </p:cBhvr>
                                      <p:tavLst>
                                        <p:tav tm="0">
                                          <p:val>
                                            <p:fltVal val="0"/>
                                          </p:val>
                                        </p:tav>
                                        <p:tav tm="100000">
                                          <p:val>
                                            <p:strVal val="#ppt_h"/>
                                          </p:val>
                                        </p:tav>
                                      </p:tavLst>
                                    </p:anim>
                                    <p:animEffect transition="in" filter="fade">
                                      <p:cBhvr>
                                        <p:cTn id="9" dur="500"/>
                                        <p:tgtEl>
                                          <p:spTgt spid="1048653"/>
                                        </p:tgtEl>
                                      </p:cBhvr>
                                    </p:animEffect>
                                    <p:anim calcmode="lin" valueType="num">
                                      <p:cBhvr>
                                        <p:cTn id="10" dur="500" fill="hold"/>
                                        <p:tgtEl>
                                          <p:spTgt spid="1048653"/>
                                        </p:tgtEl>
                                        <p:attrNameLst>
                                          <p:attrName>ppt_x</p:attrName>
                                        </p:attrNameLst>
                                      </p:cBhvr>
                                      <p:tavLst>
                                        <p:tav tm="0">
                                          <p:val>
                                            <p:fltVal val="0.5"/>
                                          </p:val>
                                        </p:tav>
                                        <p:tav tm="100000">
                                          <p:val>
                                            <p:strVal val="#ppt_x"/>
                                          </p:val>
                                        </p:tav>
                                      </p:tavLst>
                                    </p:anim>
                                    <p:anim calcmode="lin" valueType="num">
                                      <p:cBhvr>
                                        <p:cTn id="11" dur="500" fill="hold"/>
                                        <p:tgtEl>
                                          <p:spTgt spid="104865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652"/>
                                        </p:tgtEl>
                                        <p:attrNameLst>
                                          <p:attrName>style.visibility</p:attrName>
                                        </p:attrNameLst>
                                      </p:cBhvr>
                                      <p:to>
                                        <p:strVal val="visible"/>
                                      </p:to>
                                    </p:set>
                                    <p:anim calcmode="lin" valueType="num">
                                      <p:cBhvr>
                                        <p:cTn id="14" dur="500" fill="hold"/>
                                        <p:tgtEl>
                                          <p:spTgt spid="1048652"/>
                                        </p:tgtEl>
                                        <p:attrNameLst>
                                          <p:attrName>ppt_w</p:attrName>
                                        </p:attrNameLst>
                                      </p:cBhvr>
                                      <p:tavLst>
                                        <p:tav tm="0">
                                          <p:val>
                                            <p:fltVal val="0"/>
                                          </p:val>
                                        </p:tav>
                                        <p:tav tm="100000">
                                          <p:val>
                                            <p:strVal val="#ppt_w"/>
                                          </p:val>
                                        </p:tav>
                                      </p:tavLst>
                                    </p:anim>
                                    <p:anim calcmode="lin" valueType="num">
                                      <p:cBhvr>
                                        <p:cTn id="15" dur="500" fill="hold"/>
                                        <p:tgtEl>
                                          <p:spTgt spid="1048652"/>
                                        </p:tgtEl>
                                        <p:attrNameLst>
                                          <p:attrName>ppt_h</p:attrName>
                                        </p:attrNameLst>
                                      </p:cBhvr>
                                      <p:tavLst>
                                        <p:tav tm="0">
                                          <p:val>
                                            <p:fltVal val="0"/>
                                          </p:val>
                                        </p:tav>
                                        <p:tav tm="100000">
                                          <p:val>
                                            <p:strVal val="#ppt_h"/>
                                          </p:val>
                                        </p:tav>
                                      </p:tavLst>
                                    </p:anim>
                                    <p:animEffect transition="in" filter="fade">
                                      <p:cBhvr>
                                        <p:cTn id="16" dur="500"/>
                                        <p:tgtEl>
                                          <p:spTgt spid="1048652"/>
                                        </p:tgtEl>
                                      </p:cBhvr>
                                    </p:animEffect>
                                    <p:anim calcmode="lin" valueType="num">
                                      <p:cBhvr>
                                        <p:cTn id="17" dur="500" fill="hold"/>
                                        <p:tgtEl>
                                          <p:spTgt spid="1048652"/>
                                        </p:tgtEl>
                                        <p:attrNameLst>
                                          <p:attrName>ppt_x</p:attrName>
                                        </p:attrNameLst>
                                      </p:cBhvr>
                                      <p:tavLst>
                                        <p:tav tm="0">
                                          <p:val>
                                            <p:fltVal val="0.5"/>
                                          </p:val>
                                        </p:tav>
                                        <p:tav tm="100000">
                                          <p:val>
                                            <p:strVal val="#ppt_x"/>
                                          </p:val>
                                        </p:tav>
                                      </p:tavLst>
                                    </p:anim>
                                    <p:anim calcmode="lin" valueType="num">
                                      <p:cBhvr>
                                        <p:cTn id="18" dur="500" fill="hold"/>
                                        <p:tgtEl>
                                          <p:spTgt spid="104865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651"/>
                                        </p:tgtEl>
                                        <p:attrNameLst>
                                          <p:attrName>style.visibility</p:attrName>
                                        </p:attrNameLst>
                                      </p:cBhvr>
                                      <p:to>
                                        <p:strVal val="visible"/>
                                      </p:to>
                                    </p:set>
                                    <p:anim calcmode="lin" valueType="num">
                                      <p:cBhvr>
                                        <p:cTn id="21" dur="500" fill="hold"/>
                                        <p:tgtEl>
                                          <p:spTgt spid="1048651"/>
                                        </p:tgtEl>
                                        <p:attrNameLst>
                                          <p:attrName>ppt_w</p:attrName>
                                        </p:attrNameLst>
                                      </p:cBhvr>
                                      <p:tavLst>
                                        <p:tav tm="0">
                                          <p:val>
                                            <p:fltVal val="0"/>
                                          </p:val>
                                        </p:tav>
                                        <p:tav tm="100000">
                                          <p:val>
                                            <p:strVal val="#ppt_w"/>
                                          </p:val>
                                        </p:tav>
                                      </p:tavLst>
                                    </p:anim>
                                    <p:anim calcmode="lin" valueType="num">
                                      <p:cBhvr>
                                        <p:cTn id="22" dur="500" fill="hold"/>
                                        <p:tgtEl>
                                          <p:spTgt spid="1048651"/>
                                        </p:tgtEl>
                                        <p:attrNameLst>
                                          <p:attrName>ppt_h</p:attrName>
                                        </p:attrNameLst>
                                      </p:cBhvr>
                                      <p:tavLst>
                                        <p:tav tm="0">
                                          <p:val>
                                            <p:fltVal val="0"/>
                                          </p:val>
                                        </p:tav>
                                        <p:tav tm="100000">
                                          <p:val>
                                            <p:strVal val="#ppt_h"/>
                                          </p:val>
                                        </p:tav>
                                      </p:tavLst>
                                    </p:anim>
                                    <p:animEffect transition="in" filter="fade">
                                      <p:cBhvr>
                                        <p:cTn id="23" dur="500"/>
                                        <p:tgtEl>
                                          <p:spTgt spid="1048651"/>
                                        </p:tgtEl>
                                      </p:cBhvr>
                                    </p:animEffect>
                                    <p:anim calcmode="lin" valueType="num">
                                      <p:cBhvr>
                                        <p:cTn id="24" dur="500" fill="hold"/>
                                        <p:tgtEl>
                                          <p:spTgt spid="1048651"/>
                                        </p:tgtEl>
                                        <p:attrNameLst>
                                          <p:attrName>ppt_x</p:attrName>
                                        </p:attrNameLst>
                                      </p:cBhvr>
                                      <p:tavLst>
                                        <p:tav tm="0">
                                          <p:val>
                                            <p:fltVal val="0.5"/>
                                          </p:val>
                                        </p:tav>
                                        <p:tav tm="100000">
                                          <p:val>
                                            <p:strVal val="#ppt_x"/>
                                          </p:val>
                                        </p:tav>
                                      </p:tavLst>
                                    </p:anim>
                                    <p:anim calcmode="lin" valueType="num">
                                      <p:cBhvr>
                                        <p:cTn id="25" dur="500" fill="hold"/>
                                        <p:tgtEl>
                                          <p:spTgt spid="104865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1" grpId="0" animBg="1"/>
      <p:bldP spid="1048652" grpId="0" animBg="1"/>
      <p:bldP spid="10486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淘宝店chenying0907 21"/>
          <p:cNvSpPr>
            <a:spLocks noEditPoints="1"/>
          </p:cNvSpPr>
          <p:nvPr/>
        </p:nvSpPr>
        <p:spPr bwMode="auto">
          <a:xfrm>
            <a:off x="5318722" y="3273927"/>
            <a:ext cx="160906" cy="16448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661" name="淘宝店chenying0907 23"/>
          <p:cNvSpPr>
            <a:spLocks noEditPoints="1"/>
          </p:cNvSpPr>
          <p:nvPr/>
        </p:nvSpPr>
        <p:spPr bwMode="auto">
          <a:xfrm>
            <a:off x="3671534" y="3269457"/>
            <a:ext cx="144816" cy="17342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662" name="淘宝店chenying0907 26"/>
          <p:cNvSpPr>
            <a:spLocks noEditPoints="1"/>
          </p:cNvSpPr>
          <p:nvPr/>
        </p:nvSpPr>
        <p:spPr bwMode="auto">
          <a:xfrm>
            <a:off x="5055763" y="1886501"/>
            <a:ext cx="160762" cy="16151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8663" name="文本框 2"/>
          <p:cNvSpPr txBox="1"/>
          <p:nvPr/>
        </p:nvSpPr>
        <p:spPr>
          <a:xfrm>
            <a:off x="827584" y="1491630"/>
            <a:ext cx="6852680" cy="1477328"/>
          </a:xfrm>
          <a:prstGeom prst="rect">
            <a:avLst/>
          </a:prstGeom>
          <a:noFill/>
        </p:spPr>
        <p:txBody>
          <a:bodyPr wrap="square" rtlCol="0">
            <a:spAutoFit/>
          </a:bodyPr>
          <a:lstStyle/>
          <a:p>
            <a:endParaRPr lang="en-US" altLang="zh-CN" dirty="0" smtClean="0"/>
          </a:p>
          <a:p>
            <a:r>
              <a:rPr lang="en-US" altLang="zh-CN" dirty="0"/>
              <a:t>Python</a:t>
            </a:r>
            <a:r>
              <a:rPr lang="zh-CN" altLang="en-US" dirty="0"/>
              <a:t>的三个库必须</a:t>
            </a:r>
            <a:r>
              <a:rPr lang="zh-CN" altLang="en-US" dirty="0" smtClean="0"/>
              <a:t>掌握：</a:t>
            </a:r>
            <a:r>
              <a:rPr lang="en-US" altLang="zh-CN" dirty="0" smtClean="0"/>
              <a:t>pandas</a:t>
            </a:r>
            <a:r>
              <a:rPr lang="zh-CN" altLang="en-US" dirty="0"/>
              <a:t>、</a:t>
            </a:r>
            <a:r>
              <a:rPr lang="en-US" altLang="zh-CN" dirty="0" err="1"/>
              <a:t>numpy</a:t>
            </a:r>
            <a:r>
              <a:rPr lang="zh-CN" altLang="en-US" dirty="0"/>
              <a:t>、</a:t>
            </a:r>
            <a:r>
              <a:rPr lang="en-US" altLang="zh-CN" dirty="0" err="1"/>
              <a:t>matplotlib</a:t>
            </a:r>
            <a:endParaRPr lang="en-US" altLang="zh-CN" dirty="0"/>
          </a:p>
          <a:p>
            <a:r>
              <a:rPr lang="en-US" altLang="zh-CN" dirty="0" smtClean="0"/>
              <a:t>Python‘s </a:t>
            </a:r>
            <a:r>
              <a:rPr lang="en-US" altLang="zh-CN" dirty="0"/>
              <a:t>three libraries that must be </a:t>
            </a:r>
            <a:r>
              <a:rPr lang="en-US" altLang="zh-CN" dirty="0" smtClean="0"/>
              <a:t>mastered</a:t>
            </a:r>
            <a:r>
              <a:rPr lang="zh-CN" altLang="en-US" smtClean="0"/>
              <a:t>：</a:t>
            </a:r>
            <a:r>
              <a:rPr lang="en-US" altLang="zh-CN" smtClean="0"/>
              <a:t> </a:t>
            </a:r>
            <a:r>
              <a:rPr lang="en-US" altLang="zh-CN" dirty="0"/>
              <a:t>pandas, </a:t>
            </a:r>
            <a:r>
              <a:rPr lang="en-US" altLang="zh-CN" dirty="0" err="1"/>
              <a:t>numpy</a:t>
            </a:r>
            <a:r>
              <a:rPr lang="en-US" altLang="zh-CN" dirty="0"/>
              <a:t>, </a:t>
            </a:r>
            <a:r>
              <a:rPr lang="en-US" altLang="zh-CN" dirty="0" err="1"/>
              <a:t>matplotlib</a:t>
            </a:r>
            <a:endParaRPr lang="en-US" altLang="zh-CN" dirty="0"/>
          </a:p>
          <a:p>
            <a:pPr marL="285750" indent="-285750">
              <a:buFont typeface="Arial" panose="020B0604020202020204" pitchFamily="34" charset="0"/>
              <a:buChar char="•"/>
            </a:pPr>
            <a:endParaRPr lang="en-US" altLang="zh-CN" dirty="0"/>
          </a:p>
        </p:txBody>
      </p:sp>
      <p:sp>
        <p:nvSpPr>
          <p:cNvPr id="1048664" name="矩形 3"/>
          <p:cNvSpPr/>
          <p:nvPr/>
        </p:nvSpPr>
        <p:spPr>
          <a:xfrm>
            <a:off x="827584" y="565529"/>
            <a:ext cx="1329146" cy="369332"/>
          </a:xfrm>
          <a:prstGeom prst="rect">
            <a:avLst/>
          </a:prstGeom>
        </p:spPr>
        <p:txBody>
          <a:bodyPr wrap="none">
            <a:spAutoFit/>
          </a:bodyPr>
          <a:lstStyle/>
          <a:p>
            <a:pPr lvl="0"/>
            <a:r>
              <a:rPr lang="zh-CN" altLang="en-US" b="1" dirty="0" smtClean="0">
                <a:solidFill>
                  <a:srgbClr val="000000"/>
                </a:solidFill>
              </a:rPr>
              <a:t>关于</a:t>
            </a:r>
            <a:r>
              <a:rPr lang="en-US" altLang="zh-CN" b="1" dirty="0" smtClean="0">
                <a:solidFill>
                  <a:srgbClr val="000000"/>
                </a:solidFill>
              </a:rPr>
              <a:t>python</a:t>
            </a:r>
            <a:endParaRPr lang="th-TH" altLang="zh-CN" b="1" dirty="0">
              <a:solidFill>
                <a:srgbClr val="000000"/>
              </a:solidFill>
            </a:endParaRPr>
          </a:p>
        </p:txBody>
      </p:sp>
      <p:sp>
        <p:nvSpPr>
          <p:cNvPr id="1048665" name="文本框 1"/>
          <p:cNvSpPr txBox="1"/>
          <p:nvPr/>
        </p:nvSpPr>
        <p:spPr>
          <a:xfrm>
            <a:off x="899592" y="2981214"/>
            <a:ext cx="6480720" cy="8915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dirty="0">
                <a:solidFill>
                  <a:srgbClr val="000000"/>
                </a:solidFill>
                <a:latin typeface="Calibri"/>
                <a:ea typeface="微软雅黑"/>
              </a:rPr>
              <a:t>Python</a:t>
            </a:r>
            <a:r>
              <a:rPr lang="zh-CN" altLang="en-US" dirty="0">
                <a:solidFill>
                  <a:srgbClr val="000000"/>
                </a:solidFill>
                <a:latin typeface="Calibri"/>
                <a:ea typeface="微软雅黑"/>
              </a:rPr>
              <a:t>很好学，网上有很多优秀的视频，这里就不一一介绍了。</a:t>
            </a:r>
            <a:endParaRPr lang="en-US" altLang="zh-CN" dirty="0">
              <a:solidFill>
                <a:srgbClr val="000000"/>
              </a:solidFill>
              <a:latin typeface="Calibri"/>
              <a:ea typeface="微软雅黑"/>
            </a:endParaRPr>
          </a:p>
          <a:p>
            <a:pPr lvl="0"/>
            <a:r>
              <a:rPr lang="en-US" altLang="zh-CN" dirty="0">
                <a:solidFill>
                  <a:srgbClr val="000000"/>
                </a:solidFill>
              </a:rPr>
              <a:t>Python is very simple. There are a lot of excellent videos on the Internet. I won't introduce them here.</a:t>
            </a:r>
            <a:endParaRPr kumimoji="0" lang="zh-CN" altLang="en-US" sz="1800" b="0" i="0" u="none" strike="noStrike" kern="1200" cap="none" spc="0" normalizeH="0" baseline="0" noProof="0" dirty="0">
              <a:ln>
                <a:noFill/>
              </a:ln>
              <a:solidFill>
                <a:srgbClr val="000000"/>
              </a:solidFill>
              <a:effectLst/>
              <a:uLnTx/>
              <a:uFillTx/>
              <a:latin typeface="Calibri"/>
              <a:ea typeface="微软雅黑"/>
              <a:cs typeface="+mn-cs"/>
            </a:endParaRPr>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662"/>
                                        </p:tgtEl>
                                        <p:attrNameLst>
                                          <p:attrName>style.visibility</p:attrName>
                                        </p:attrNameLst>
                                      </p:cBhvr>
                                      <p:to>
                                        <p:strVal val="visible"/>
                                      </p:to>
                                    </p:set>
                                    <p:anim calcmode="lin" valueType="num">
                                      <p:cBhvr>
                                        <p:cTn id="7" dur="500" fill="hold"/>
                                        <p:tgtEl>
                                          <p:spTgt spid="1048662"/>
                                        </p:tgtEl>
                                        <p:attrNameLst>
                                          <p:attrName>ppt_w</p:attrName>
                                        </p:attrNameLst>
                                      </p:cBhvr>
                                      <p:tavLst>
                                        <p:tav tm="0">
                                          <p:val>
                                            <p:fltVal val="0"/>
                                          </p:val>
                                        </p:tav>
                                        <p:tav tm="100000">
                                          <p:val>
                                            <p:strVal val="#ppt_w"/>
                                          </p:val>
                                        </p:tav>
                                      </p:tavLst>
                                    </p:anim>
                                    <p:anim calcmode="lin" valueType="num">
                                      <p:cBhvr>
                                        <p:cTn id="8" dur="500" fill="hold"/>
                                        <p:tgtEl>
                                          <p:spTgt spid="1048662"/>
                                        </p:tgtEl>
                                        <p:attrNameLst>
                                          <p:attrName>ppt_h</p:attrName>
                                        </p:attrNameLst>
                                      </p:cBhvr>
                                      <p:tavLst>
                                        <p:tav tm="0">
                                          <p:val>
                                            <p:fltVal val="0"/>
                                          </p:val>
                                        </p:tav>
                                        <p:tav tm="100000">
                                          <p:val>
                                            <p:strVal val="#ppt_h"/>
                                          </p:val>
                                        </p:tav>
                                      </p:tavLst>
                                    </p:anim>
                                    <p:animEffect transition="in" filter="fade">
                                      <p:cBhvr>
                                        <p:cTn id="9" dur="500"/>
                                        <p:tgtEl>
                                          <p:spTgt spid="1048662"/>
                                        </p:tgtEl>
                                      </p:cBhvr>
                                    </p:animEffect>
                                    <p:anim calcmode="lin" valueType="num">
                                      <p:cBhvr>
                                        <p:cTn id="10" dur="500" fill="hold"/>
                                        <p:tgtEl>
                                          <p:spTgt spid="1048662"/>
                                        </p:tgtEl>
                                        <p:attrNameLst>
                                          <p:attrName>ppt_x</p:attrName>
                                        </p:attrNameLst>
                                      </p:cBhvr>
                                      <p:tavLst>
                                        <p:tav tm="0">
                                          <p:val>
                                            <p:fltVal val="0.5"/>
                                          </p:val>
                                        </p:tav>
                                        <p:tav tm="100000">
                                          <p:val>
                                            <p:strVal val="#ppt_x"/>
                                          </p:val>
                                        </p:tav>
                                      </p:tavLst>
                                    </p:anim>
                                    <p:anim calcmode="lin" valueType="num">
                                      <p:cBhvr>
                                        <p:cTn id="11" dur="500" fill="hold"/>
                                        <p:tgtEl>
                                          <p:spTgt spid="104866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48661"/>
                                        </p:tgtEl>
                                        <p:attrNameLst>
                                          <p:attrName>style.visibility</p:attrName>
                                        </p:attrNameLst>
                                      </p:cBhvr>
                                      <p:to>
                                        <p:strVal val="visible"/>
                                      </p:to>
                                    </p:set>
                                    <p:anim calcmode="lin" valueType="num">
                                      <p:cBhvr>
                                        <p:cTn id="14" dur="500" fill="hold"/>
                                        <p:tgtEl>
                                          <p:spTgt spid="1048661"/>
                                        </p:tgtEl>
                                        <p:attrNameLst>
                                          <p:attrName>ppt_w</p:attrName>
                                        </p:attrNameLst>
                                      </p:cBhvr>
                                      <p:tavLst>
                                        <p:tav tm="0">
                                          <p:val>
                                            <p:fltVal val="0"/>
                                          </p:val>
                                        </p:tav>
                                        <p:tav tm="100000">
                                          <p:val>
                                            <p:strVal val="#ppt_w"/>
                                          </p:val>
                                        </p:tav>
                                      </p:tavLst>
                                    </p:anim>
                                    <p:anim calcmode="lin" valueType="num">
                                      <p:cBhvr>
                                        <p:cTn id="15" dur="500" fill="hold"/>
                                        <p:tgtEl>
                                          <p:spTgt spid="1048661"/>
                                        </p:tgtEl>
                                        <p:attrNameLst>
                                          <p:attrName>ppt_h</p:attrName>
                                        </p:attrNameLst>
                                      </p:cBhvr>
                                      <p:tavLst>
                                        <p:tav tm="0">
                                          <p:val>
                                            <p:fltVal val="0"/>
                                          </p:val>
                                        </p:tav>
                                        <p:tav tm="100000">
                                          <p:val>
                                            <p:strVal val="#ppt_h"/>
                                          </p:val>
                                        </p:tav>
                                      </p:tavLst>
                                    </p:anim>
                                    <p:animEffect transition="in" filter="fade">
                                      <p:cBhvr>
                                        <p:cTn id="16" dur="500"/>
                                        <p:tgtEl>
                                          <p:spTgt spid="1048661"/>
                                        </p:tgtEl>
                                      </p:cBhvr>
                                    </p:animEffect>
                                    <p:anim calcmode="lin" valueType="num">
                                      <p:cBhvr>
                                        <p:cTn id="17" dur="500" fill="hold"/>
                                        <p:tgtEl>
                                          <p:spTgt spid="1048661"/>
                                        </p:tgtEl>
                                        <p:attrNameLst>
                                          <p:attrName>ppt_x</p:attrName>
                                        </p:attrNameLst>
                                      </p:cBhvr>
                                      <p:tavLst>
                                        <p:tav tm="0">
                                          <p:val>
                                            <p:fltVal val="0.5"/>
                                          </p:val>
                                        </p:tav>
                                        <p:tav tm="100000">
                                          <p:val>
                                            <p:strVal val="#ppt_x"/>
                                          </p:val>
                                        </p:tav>
                                      </p:tavLst>
                                    </p:anim>
                                    <p:anim calcmode="lin" valueType="num">
                                      <p:cBhvr>
                                        <p:cTn id="18" dur="500" fill="hold"/>
                                        <p:tgtEl>
                                          <p:spTgt spid="104866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48660"/>
                                        </p:tgtEl>
                                        <p:attrNameLst>
                                          <p:attrName>style.visibility</p:attrName>
                                        </p:attrNameLst>
                                      </p:cBhvr>
                                      <p:to>
                                        <p:strVal val="visible"/>
                                      </p:to>
                                    </p:set>
                                    <p:anim calcmode="lin" valueType="num">
                                      <p:cBhvr>
                                        <p:cTn id="21" dur="500" fill="hold"/>
                                        <p:tgtEl>
                                          <p:spTgt spid="1048660"/>
                                        </p:tgtEl>
                                        <p:attrNameLst>
                                          <p:attrName>ppt_w</p:attrName>
                                        </p:attrNameLst>
                                      </p:cBhvr>
                                      <p:tavLst>
                                        <p:tav tm="0">
                                          <p:val>
                                            <p:fltVal val="0"/>
                                          </p:val>
                                        </p:tav>
                                        <p:tav tm="100000">
                                          <p:val>
                                            <p:strVal val="#ppt_w"/>
                                          </p:val>
                                        </p:tav>
                                      </p:tavLst>
                                    </p:anim>
                                    <p:anim calcmode="lin" valueType="num">
                                      <p:cBhvr>
                                        <p:cTn id="22" dur="500" fill="hold"/>
                                        <p:tgtEl>
                                          <p:spTgt spid="1048660"/>
                                        </p:tgtEl>
                                        <p:attrNameLst>
                                          <p:attrName>ppt_h</p:attrName>
                                        </p:attrNameLst>
                                      </p:cBhvr>
                                      <p:tavLst>
                                        <p:tav tm="0">
                                          <p:val>
                                            <p:fltVal val="0"/>
                                          </p:val>
                                        </p:tav>
                                        <p:tav tm="100000">
                                          <p:val>
                                            <p:strVal val="#ppt_h"/>
                                          </p:val>
                                        </p:tav>
                                      </p:tavLst>
                                    </p:anim>
                                    <p:animEffect transition="in" filter="fade">
                                      <p:cBhvr>
                                        <p:cTn id="23" dur="500"/>
                                        <p:tgtEl>
                                          <p:spTgt spid="1048660"/>
                                        </p:tgtEl>
                                      </p:cBhvr>
                                    </p:animEffect>
                                    <p:anim calcmode="lin" valueType="num">
                                      <p:cBhvr>
                                        <p:cTn id="24" dur="500" fill="hold"/>
                                        <p:tgtEl>
                                          <p:spTgt spid="1048660"/>
                                        </p:tgtEl>
                                        <p:attrNameLst>
                                          <p:attrName>ppt_x</p:attrName>
                                        </p:attrNameLst>
                                      </p:cBhvr>
                                      <p:tavLst>
                                        <p:tav tm="0">
                                          <p:val>
                                            <p:fltVal val="0.5"/>
                                          </p:val>
                                        </p:tav>
                                        <p:tav tm="100000">
                                          <p:val>
                                            <p:strVal val="#ppt_x"/>
                                          </p:val>
                                        </p:tav>
                                      </p:tavLst>
                                    </p:anim>
                                    <p:anim calcmode="lin" valueType="num">
                                      <p:cBhvr>
                                        <p:cTn id="25" dur="500" fill="hold"/>
                                        <p:tgtEl>
                                          <p:spTgt spid="104866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0" grpId="0" animBg="1"/>
      <p:bldP spid="1048661" grpId="0" animBg="1"/>
      <p:bldP spid="10486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2" name="Picture 2" descr="D:\1变色龙模板\2016.6\清新文艺花朵通用汇报模板\13.png"/>
          <p:cNvPicPr>
            <a:picLocks noChangeAspect="1" noChangeArrowheads="1"/>
          </p:cNvPicPr>
          <p:nvPr/>
        </p:nvPicPr>
        <p:blipFill>
          <a:blip r:embed="rId3" cstate="print"/>
          <a:srcRect/>
          <a:stretch>
            <a:fillRect/>
          </a:stretch>
        </p:blipFill>
        <p:spPr bwMode="auto">
          <a:xfrm rot="4036094">
            <a:off x="6394847" y="1369931"/>
            <a:ext cx="1871133" cy="2543054"/>
          </a:xfrm>
          <a:prstGeom prst="rect">
            <a:avLst/>
          </a:prstGeom>
          <a:noFill/>
        </p:spPr>
      </p:pic>
      <p:pic>
        <p:nvPicPr>
          <p:cNvPr id="2097183" name="Picture 4" descr="D:\1变色龙模板\2016.6\清新文艺花朵通用汇报模板\14.png"/>
          <p:cNvPicPr>
            <a:picLocks noChangeAspect="1" noChangeArrowheads="1"/>
          </p:cNvPicPr>
          <p:nvPr/>
        </p:nvPicPr>
        <p:blipFill>
          <a:blip r:embed="rId4" cstate="print"/>
          <a:srcRect/>
          <a:stretch>
            <a:fillRect/>
          </a:stretch>
        </p:blipFill>
        <p:spPr bwMode="auto">
          <a:xfrm rot="21433839" flipH="1">
            <a:off x="520931" y="1112312"/>
            <a:ext cx="3344966" cy="2290706"/>
          </a:xfrm>
          <a:prstGeom prst="rect">
            <a:avLst/>
          </a:prstGeom>
          <a:noFill/>
        </p:spPr>
      </p:pic>
      <p:pic>
        <p:nvPicPr>
          <p:cNvPr id="2097184" name="Picture 6" descr="D:\1变色龙模板\2016.6\清新文艺花朵通用汇报模板\16.png"/>
          <p:cNvPicPr>
            <a:picLocks noChangeAspect="1" noChangeArrowheads="1"/>
          </p:cNvPicPr>
          <p:nvPr/>
        </p:nvPicPr>
        <p:blipFill>
          <a:blip r:embed="rId5" cstate="print"/>
          <a:srcRect/>
          <a:stretch>
            <a:fillRect/>
          </a:stretch>
        </p:blipFill>
        <p:spPr bwMode="auto">
          <a:xfrm rot="18131117">
            <a:off x="6487673" y="1200578"/>
            <a:ext cx="2345250" cy="1738086"/>
          </a:xfrm>
          <a:prstGeom prst="rect">
            <a:avLst/>
          </a:prstGeom>
          <a:noFill/>
        </p:spPr>
      </p:pic>
      <p:pic>
        <p:nvPicPr>
          <p:cNvPr id="2097185" name="Picture 5" descr="D:\1变色龙模板\2016.6\清新文艺花朵通用汇报模板\15.png"/>
          <p:cNvPicPr>
            <a:picLocks noChangeAspect="1" noChangeArrowheads="1"/>
          </p:cNvPicPr>
          <p:nvPr/>
        </p:nvPicPr>
        <p:blipFill>
          <a:blip r:embed="rId6" cstate="print"/>
          <a:srcRect/>
          <a:stretch>
            <a:fillRect/>
          </a:stretch>
        </p:blipFill>
        <p:spPr bwMode="auto">
          <a:xfrm rot="3771687" flipH="1">
            <a:off x="1469143" y="1141085"/>
            <a:ext cx="1081689" cy="1067615"/>
          </a:xfrm>
          <a:prstGeom prst="rect">
            <a:avLst/>
          </a:prstGeom>
          <a:noFill/>
        </p:spPr>
      </p:pic>
      <p:grpSp>
        <p:nvGrpSpPr>
          <p:cNvPr id="87" name="组合 1"/>
          <p:cNvGrpSpPr/>
          <p:nvPr/>
        </p:nvGrpSpPr>
        <p:grpSpPr>
          <a:xfrm>
            <a:off x="1619672" y="1628456"/>
            <a:ext cx="6599693" cy="1934634"/>
            <a:chOff x="225017" y="203200"/>
            <a:chExt cx="8693542" cy="4733664"/>
          </a:xfrm>
        </p:grpSpPr>
        <p:sp>
          <p:nvSpPr>
            <p:cNvPr id="1048669" name="淘宝店chenying0907 2"/>
            <p:cNvSpPr/>
            <p:nvPr/>
          </p:nvSpPr>
          <p:spPr>
            <a:xfrm>
              <a:off x="225017" y="203200"/>
              <a:ext cx="8693542" cy="4733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70" name="淘宝店chenying0907 3"/>
            <p:cNvSpPr/>
            <p:nvPr/>
          </p:nvSpPr>
          <p:spPr>
            <a:xfrm>
              <a:off x="335644" y="379289"/>
              <a:ext cx="8466099" cy="4374239"/>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71" name="Rectangle 18"/>
          <p:cNvSpPr>
            <a:spLocks noChangeArrowheads="1"/>
          </p:cNvSpPr>
          <p:nvPr/>
        </p:nvSpPr>
        <p:spPr bwMode="auto">
          <a:xfrm>
            <a:off x="2263097" y="2041775"/>
            <a:ext cx="1296144" cy="1079501"/>
          </a:xfrm>
          <a:prstGeom prst="rect">
            <a:avLst/>
          </a:prstGeom>
          <a:noFill/>
          <a:ln>
            <a:noFill/>
          </a:ln>
        </p:spPr>
        <p:txBody>
          <a:bodyPr vert="horz" wrap="square" lIns="0" tIns="0" rIns="0" bIns="0">
            <a:spAutoFit/>
          </a:bodyPr>
          <a:lstStyle/>
          <a:p>
            <a:pPr algn="ctr" fontAlgn="base">
              <a:spcBef>
                <a:spcPct val="0"/>
              </a:spcBef>
              <a:spcAft>
                <a:spcPct val="0"/>
              </a:spcAft>
            </a:pPr>
            <a:r>
              <a:rPr lang="en-US" altLang="zh-CN" sz="7200" b="1" dirty="0" smtClean="0">
                <a:solidFill>
                  <a:schemeClr val="bg1"/>
                </a:solidFill>
                <a:latin typeface="华文中宋" pitchFamily="2" charset="-122"/>
                <a:ea typeface="华文中宋" pitchFamily="2" charset="-122"/>
                <a:cs typeface="宋体" pitchFamily="2" charset="-122"/>
              </a:rPr>
              <a:t>02</a:t>
            </a:r>
            <a:endParaRPr lang="en-US" altLang="zh-CN" sz="7200" b="1" dirty="0">
              <a:solidFill>
                <a:schemeClr val="bg1"/>
              </a:solidFill>
              <a:latin typeface="华文中宋" pitchFamily="2" charset="-122"/>
              <a:ea typeface="华文中宋" pitchFamily="2" charset="-122"/>
              <a:cs typeface="宋体" pitchFamily="2" charset="-122"/>
            </a:endParaRPr>
          </a:p>
        </p:txBody>
      </p:sp>
      <p:sp>
        <p:nvSpPr>
          <p:cNvPr id="1048672" name="Rectangle 18"/>
          <p:cNvSpPr>
            <a:spLocks noChangeArrowheads="1"/>
          </p:cNvSpPr>
          <p:nvPr/>
        </p:nvSpPr>
        <p:spPr bwMode="auto">
          <a:xfrm>
            <a:off x="3945735" y="2305784"/>
            <a:ext cx="4010641" cy="553998"/>
          </a:xfrm>
          <a:prstGeom prst="rect">
            <a:avLst/>
          </a:prstGeom>
          <a:noFill/>
          <a:ln>
            <a:noFill/>
          </a:ln>
        </p:spPr>
        <p:txBody>
          <a:bodyPr vert="horz" wrap="square" lIns="0" tIns="0" rIns="0" bIns="0">
            <a:spAutoFit/>
          </a:bodyPr>
          <a:lstStyle/>
          <a:p>
            <a:pPr>
              <a:buFont typeface="Arial" pitchFamily="34" charset="0"/>
              <a:buNone/>
            </a:pPr>
            <a:r>
              <a:rPr lang="en-US" altLang="zh-CN" sz="3600" dirty="0" smtClean="0">
                <a:solidFill>
                  <a:schemeClr val="bg1"/>
                </a:solidFill>
                <a:latin typeface="华文中宋" pitchFamily="2" charset="-122"/>
                <a:ea typeface="华文中宋" pitchFamily="2" charset="-122"/>
              </a:rPr>
              <a:t>Course Content</a:t>
            </a:r>
            <a:endParaRPr lang="en-US" altLang="zh-CN" sz="3600" dirty="0">
              <a:solidFill>
                <a:schemeClr val="bg1"/>
              </a:solidFill>
              <a:latin typeface="华文中宋" pitchFamily="2" charset="-122"/>
              <a:ea typeface="华文中宋" pitchFamily="2" charset="-122"/>
            </a:endParaRPr>
          </a:p>
        </p:txBody>
      </p:sp>
      <p:sp>
        <p:nvSpPr>
          <p:cNvPr id="1048673" name="Line 21"/>
          <p:cNvSpPr>
            <a:spLocks noChangeShapeType="1"/>
          </p:cNvSpPr>
          <p:nvPr/>
        </p:nvSpPr>
        <p:spPr bwMode="auto">
          <a:xfrm>
            <a:off x="3703257" y="2112188"/>
            <a:ext cx="0" cy="1005018"/>
          </a:xfrm>
          <a:prstGeom prst="line">
            <a:avLst/>
          </a:prstGeom>
          <a:noFill/>
          <a:ln w="6350">
            <a:solidFill>
              <a:schemeClr val="bg1"/>
            </a:solidFill>
            <a:round/>
            <a:headEnd/>
            <a:tailEnd/>
          </a:ln>
          <a:effectLst/>
        </p:spPr>
        <p:txBody>
          <a:bodyPr/>
          <a:lstStyle/>
          <a:p>
            <a:pPr fontAlgn="base">
              <a:spcBef>
                <a:spcPct val="0"/>
              </a:spcBef>
              <a:spcAft>
                <a:spcPct val="0"/>
              </a:spcAft>
            </a:pPr>
            <a:endParaRPr lang="zh-CN" altLang="en-US">
              <a:ln>
                <a:solidFill>
                  <a:schemeClr val="tx1">
                    <a:lumMod val="60000"/>
                    <a:lumOff val="40000"/>
                  </a:schemeClr>
                </a:solidFill>
              </a:ln>
              <a:solidFill>
                <a:schemeClr val="bg1"/>
              </a:solidFill>
              <a:latin typeface="Arial" pitchFamily="34" charset="0"/>
            </a:endParaRPr>
          </a:p>
        </p:txBody>
      </p:sp>
      <p:pic>
        <p:nvPicPr>
          <p:cNvPr id="2097186" name="Picture 2" descr="D:\1变色龙模板\2016.6\清新文艺花朵通用汇报模板\12.png"/>
          <p:cNvPicPr>
            <a:picLocks noChangeAspect="1" noChangeArrowheads="1"/>
          </p:cNvPicPr>
          <p:nvPr/>
        </p:nvPicPr>
        <p:blipFill>
          <a:blip r:embed="rId7" cstate="print"/>
          <a:srcRect/>
          <a:stretch>
            <a:fillRect/>
          </a:stretch>
        </p:blipFill>
        <p:spPr bwMode="auto">
          <a:xfrm rot="2923797">
            <a:off x="6457568" y="2520320"/>
            <a:ext cx="1913998" cy="1697189"/>
          </a:xfrm>
          <a:prstGeom prst="rect">
            <a:avLst/>
          </a:prstGeom>
          <a:noFill/>
          <a:effectLst>
            <a:outerShdw blurRad="254000" dist="63500" dir="12180000" algn="tl" rotWithShape="0">
              <a:schemeClr val="tx2">
                <a:lumMod val="50000"/>
                <a:lumOff val="50000"/>
                <a:alpha val="20000"/>
              </a:schemeClr>
            </a:outerShdw>
          </a:effectLst>
        </p:spPr>
      </p:pic>
      <p:pic>
        <p:nvPicPr>
          <p:cNvPr id="2097187" name="Picture 5" descr="D:\1变色龙模板\2016.6\清新文艺花朵通用汇报模板\15.png"/>
          <p:cNvPicPr>
            <a:picLocks noChangeAspect="1" noChangeArrowheads="1"/>
          </p:cNvPicPr>
          <p:nvPr/>
        </p:nvPicPr>
        <p:blipFill>
          <a:blip r:embed="rId8" cstate="print"/>
          <a:srcRect/>
          <a:stretch>
            <a:fillRect/>
          </a:stretch>
        </p:blipFill>
        <p:spPr bwMode="auto">
          <a:xfrm>
            <a:off x="683568" y="2352994"/>
            <a:ext cx="1689042" cy="1593554"/>
          </a:xfrm>
          <a:prstGeom prst="rect">
            <a:avLst/>
          </a:prstGeom>
          <a:noFill/>
        </p:spPr>
      </p:pic>
      <p:pic>
        <p:nvPicPr>
          <p:cNvPr id="2097188" name="Picture 7" descr="D:\1变色龙模板\2016.6\清新文艺花朵通用汇报模板\11.png"/>
          <p:cNvPicPr>
            <a:picLocks noChangeAspect="1" noChangeArrowheads="1"/>
          </p:cNvPicPr>
          <p:nvPr/>
        </p:nvPicPr>
        <p:blipFill>
          <a:blip r:embed="rId9" cstate="print"/>
          <a:srcRect/>
          <a:stretch>
            <a:fillRect/>
          </a:stretch>
        </p:blipFill>
        <p:spPr bwMode="auto">
          <a:xfrm>
            <a:off x="683568" y="2697066"/>
            <a:ext cx="1163845" cy="1219381"/>
          </a:xfrm>
          <a:prstGeom prst="rect">
            <a:avLst/>
          </a:prstGeom>
          <a:noFill/>
          <a:effectLst>
            <a:outerShdw blurRad="254000" dist="63500" dir="12180000" algn="tl" rotWithShape="0">
              <a:schemeClr val="tx2">
                <a:lumMod val="50000"/>
                <a:lumOff val="50000"/>
                <a:alpha val="20000"/>
              </a:schemeClr>
            </a:outerShdw>
          </a:effectLst>
        </p:spPr>
      </p:pic>
    </p:spTree>
  </p:cSld>
  <p:clrMapOvr>
    <a:masterClrMapping/>
  </p:clrMapOvr>
  <p:transition spd="slow" advClick="0" advTm="3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1000" fill="hold"/>
                                        <p:tgtEl>
                                          <p:spTgt spid="87"/>
                                        </p:tgtEl>
                                        <p:attrNameLst>
                                          <p:attrName>ppt_w</p:attrName>
                                        </p:attrNameLst>
                                      </p:cBhvr>
                                      <p:tavLst>
                                        <p:tav tm="0">
                                          <p:val>
                                            <p:fltVal val="0"/>
                                          </p:val>
                                        </p:tav>
                                        <p:tav tm="100000">
                                          <p:val>
                                            <p:strVal val="#ppt_w"/>
                                          </p:val>
                                        </p:tav>
                                      </p:tavLst>
                                    </p:anim>
                                    <p:anim calcmode="lin" valueType="num">
                                      <p:cBhvr>
                                        <p:cTn id="8" dur="1000" fill="hold"/>
                                        <p:tgtEl>
                                          <p:spTgt spid="87"/>
                                        </p:tgtEl>
                                        <p:attrNameLst>
                                          <p:attrName>ppt_h</p:attrName>
                                        </p:attrNameLst>
                                      </p:cBhvr>
                                      <p:tavLst>
                                        <p:tav tm="0">
                                          <p:val>
                                            <p:fltVal val="0"/>
                                          </p:val>
                                        </p:tav>
                                        <p:tav tm="100000">
                                          <p:val>
                                            <p:strVal val="#ppt_h"/>
                                          </p:val>
                                        </p:tav>
                                      </p:tavLst>
                                    </p:anim>
                                    <p:animEffect transition="in" filter="fade">
                                      <p:cBhvr>
                                        <p:cTn id="9" dur="1000"/>
                                        <p:tgtEl>
                                          <p:spTgt spid="87"/>
                                        </p:tgtEl>
                                      </p:cBhvr>
                                    </p:animEffect>
                                  </p:childTnLst>
                                </p:cTn>
                              </p:par>
                              <p:par>
                                <p:cTn id="10" presetID="10" presetClass="entr" presetSubtype="0" fill="hold" nodeType="withEffect">
                                  <p:stCondLst>
                                    <p:cond delay="700"/>
                                  </p:stCondLst>
                                  <p:childTnLst>
                                    <p:set>
                                      <p:cBhvr>
                                        <p:cTn id="11" dur="1" fill="hold">
                                          <p:stCondLst>
                                            <p:cond delay="0"/>
                                          </p:stCondLst>
                                        </p:cTn>
                                        <p:tgtEl>
                                          <p:spTgt spid="2097185"/>
                                        </p:tgtEl>
                                        <p:attrNameLst>
                                          <p:attrName>style.visibility</p:attrName>
                                        </p:attrNameLst>
                                      </p:cBhvr>
                                      <p:to>
                                        <p:strVal val="visible"/>
                                      </p:to>
                                    </p:set>
                                    <p:animEffect transition="in" filter="fade">
                                      <p:cBhvr>
                                        <p:cTn id="12" dur="750"/>
                                        <p:tgtEl>
                                          <p:spTgt spid="2097185"/>
                                        </p:tgtEl>
                                      </p:cBhvr>
                                    </p:animEffect>
                                  </p:childTnLst>
                                </p:cTn>
                              </p:par>
                              <p:par>
                                <p:cTn id="13" presetID="10" presetClass="entr" presetSubtype="0" fill="hold" nodeType="withEffect">
                                  <p:stCondLst>
                                    <p:cond delay="1100"/>
                                  </p:stCondLst>
                                  <p:childTnLst>
                                    <p:set>
                                      <p:cBhvr>
                                        <p:cTn id="14" dur="1" fill="hold">
                                          <p:stCondLst>
                                            <p:cond delay="0"/>
                                          </p:stCondLst>
                                        </p:cTn>
                                        <p:tgtEl>
                                          <p:spTgt spid="2097183"/>
                                        </p:tgtEl>
                                        <p:attrNameLst>
                                          <p:attrName>style.visibility</p:attrName>
                                        </p:attrNameLst>
                                      </p:cBhvr>
                                      <p:to>
                                        <p:strVal val="visible"/>
                                      </p:to>
                                    </p:set>
                                    <p:animEffect transition="in" filter="fade">
                                      <p:cBhvr>
                                        <p:cTn id="15" dur="750"/>
                                        <p:tgtEl>
                                          <p:spTgt spid="2097183"/>
                                        </p:tgtEl>
                                      </p:cBhvr>
                                    </p:animEffect>
                                  </p:childTnLst>
                                </p:cTn>
                              </p:par>
                              <p:par>
                                <p:cTn id="16" presetID="10" presetClass="entr" presetSubtype="0" fill="hold" nodeType="withEffect">
                                  <p:stCondLst>
                                    <p:cond delay="700"/>
                                  </p:stCondLst>
                                  <p:childTnLst>
                                    <p:set>
                                      <p:cBhvr>
                                        <p:cTn id="17" dur="1" fill="hold">
                                          <p:stCondLst>
                                            <p:cond delay="0"/>
                                          </p:stCondLst>
                                        </p:cTn>
                                        <p:tgtEl>
                                          <p:spTgt spid="2097186"/>
                                        </p:tgtEl>
                                        <p:attrNameLst>
                                          <p:attrName>style.visibility</p:attrName>
                                        </p:attrNameLst>
                                      </p:cBhvr>
                                      <p:to>
                                        <p:strVal val="visible"/>
                                      </p:to>
                                    </p:set>
                                    <p:animEffect transition="in" filter="fade">
                                      <p:cBhvr>
                                        <p:cTn id="18" dur="750"/>
                                        <p:tgtEl>
                                          <p:spTgt spid="2097186"/>
                                        </p:tgtEl>
                                      </p:cBhvr>
                                    </p:animEffect>
                                  </p:childTnLst>
                                </p:cTn>
                              </p:par>
                              <p:par>
                                <p:cTn id="19" presetID="10" presetClass="entr" presetSubtype="0" fill="hold" nodeType="withEffect">
                                  <p:stCondLst>
                                    <p:cond delay="600"/>
                                  </p:stCondLst>
                                  <p:childTnLst>
                                    <p:set>
                                      <p:cBhvr>
                                        <p:cTn id="20" dur="1" fill="hold">
                                          <p:stCondLst>
                                            <p:cond delay="0"/>
                                          </p:stCondLst>
                                        </p:cTn>
                                        <p:tgtEl>
                                          <p:spTgt spid="2097187"/>
                                        </p:tgtEl>
                                        <p:attrNameLst>
                                          <p:attrName>style.visibility</p:attrName>
                                        </p:attrNameLst>
                                      </p:cBhvr>
                                      <p:to>
                                        <p:strVal val="visible"/>
                                      </p:to>
                                    </p:set>
                                    <p:animEffect transition="in" filter="fade">
                                      <p:cBhvr>
                                        <p:cTn id="21" dur="750"/>
                                        <p:tgtEl>
                                          <p:spTgt spid="2097187"/>
                                        </p:tgtEl>
                                      </p:cBhvr>
                                    </p:animEffect>
                                  </p:childTnLst>
                                </p:cTn>
                              </p:par>
                              <p:par>
                                <p:cTn id="22" presetID="10" presetClass="entr" presetSubtype="0" fill="hold" nodeType="withEffect">
                                  <p:stCondLst>
                                    <p:cond delay="900"/>
                                  </p:stCondLst>
                                  <p:childTnLst>
                                    <p:set>
                                      <p:cBhvr>
                                        <p:cTn id="23" dur="1" fill="hold">
                                          <p:stCondLst>
                                            <p:cond delay="0"/>
                                          </p:stCondLst>
                                        </p:cTn>
                                        <p:tgtEl>
                                          <p:spTgt spid="2097184"/>
                                        </p:tgtEl>
                                        <p:attrNameLst>
                                          <p:attrName>style.visibility</p:attrName>
                                        </p:attrNameLst>
                                      </p:cBhvr>
                                      <p:to>
                                        <p:strVal val="visible"/>
                                      </p:to>
                                    </p:set>
                                    <p:animEffect transition="in" filter="fade">
                                      <p:cBhvr>
                                        <p:cTn id="24" dur="750"/>
                                        <p:tgtEl>
                                          <p:spTgt spid="2097184"/>
                                        </p:tgtEl>
                                      </p:cBhvr>
                                    </p:animEffect>
                                  </p:childTnLst>
                                </p:cTn>
                              </p:par>
                              <p:par>
                                <p:cTn id="25" presetID="10" presetClass="entr" presetSubtype="0" fill="hold" nodeType="withEffect">
                                  <p:stCondLst>
                                    <p:cond delay="400"/>
                                  </p:stCondLst>
                                  <p:childTnLst>
                                    <p:set>
                                      <p:cBhvr>
                                        <p:cTn id="26" dur="1" fill="hold">
                                          <p:stCondLst>
                                            <p:cond delay="0"/>
                                          </p:stCondLst>
                                        </p:cTn>
                                        <p:tgtEl>
                                          <p:spTgt spid="2097188"/>
                                        </p:tgtEl>
                                        <p:attrNameLst>
                                          <p:attrName>style.visibility</p:attrName>
                                        </p:attrNameLst>
                                      </p:cBhvr>
                                      <p:to>
                                        <p:strVal val="visible"/>
                                      </p:to>
                                    </p:set>
                                    <p:animEffect transition="in" filter="fade">
                                      <p:cBhvr>
                                        <p:cTn id="27" dur="750"/>
                                        <p:tgtEl>
                                          <p:spTgt spid="2097188"/>
                                        </p:tgtEl>
                                      </p:cBhvr>
                                    </p:animEffect>
                                  </p:childTnLst>
                                </p:cTn>
                              </p:par>
                              <p:par>
                                <p:cTn id="28" presetID="47" presetClass="entr" presetSubtype="0" fill="hold" grpId="0" nodeType="withEffect">
                                  <p:stCondLst>
                                    <p:cond delay="400"/>
                                  </p:stCondLst>
                                  <p:childTnLst>
                                    <p:set>
                                      <p:cBhvr>
                                        <p:cTn id="29" dur="1" fill="hold">
                                          <p:stCondLst>
                                            <p:cond delay="0"/>
                                          </p:stCondLst>
                                        </p:cTn>
                                        <p:tgtEl>
                                          <p:spTgt spid="1048671"/>
                                        </p:tgtEl>
                                        <p:attrNameLst>
                                          <p:attrName>style.visibility</p:attrName>
                                        </p:attrNameLst>
                                      </p:cBhvr>
                                      <p:to>
                                        <p:strVal val="visible"/>
                                      </p:to>
                                    </p:set>
                                    <p:animEffect transition="in" filter="fade">
                                      <p:cBhvr>
                                        <p:cTn id="30" dur="750"/>
                                        <p:tgtEl>
                                          <p:spTgt spid="1048671"/>
                                        </p:tgtEl>
                                      </p:cBhvr>
                                    </p:animEffect>
                                    <p:anim calcmode="lin" valueType="num">
                                      <p:cBhvr>
                                        <p:cTn id="31" dur="750" fill="hold"/>
                                        <p:tgtEl>
                                          <p:spTgt spid="1048671"/>
                                        </p:tgtEl>
                                        <p:attrNameLst>
                                          <p:attrName>ppt_x</p:attrName>
                                        </p:attrNameLst>
                                      </p:cBhvr>
                                      <p:tavLst>
                                        <p:tav tm="0">
                                          <p:val>
                                            <p:strVal val="#ppt_x"/>
                                          </p:val>
                                        </p:tav>
                                        <p:tav tm="100000">
                                          <p:val>
                                            <p:strVal val="#ppt_x"/>
                                          </p:val>
                                        </p:tav>
                                      </p:tavLst>
                                    </p:anim>
                                    <p:anim calcmode="lin" valueType="num">
                                      <p:cBhvr>
                                        <p:cTn id="32" dur="750" fill="hold"/>
                                        <p:tgtEl>
                                          <p:spTgt spid="1048671"/>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1048672"/>
                                        </p:tgtEl>
                                        <p:attrNameLst>
                                          <p:attrName>style.visibility</p:attrName>
                                        </p:attrNameLst>
                                      </p:cBhvr>
                                      <p:to>
                                        <p:strVal val="visible"/>
                                      </p:to>
                                    </p:set>
                                    <p:animEffect transition="in" filter="fade">
                                      <p:cBhvr>
                                        <p:cTn id="35" dur="750"/>
                                        <p:tgtEl>
                                          <p:spTgt spid="1048672"/>
                                        </p:tgtEl>
                                      </p:cBhvr>
                                    </p:animEffect>
                                    <p:anim calcmode="lin" valueType="num">
                                      <p:cBhvr>
                                        <p:cTn id="36" dur="750" fill="hold"/>
                                        <p:tgtEl>
                                          <p:spTgt spid="1048672"/>
                                        </p:tgtEl>
                                        <p:attrNameLst>
                                          <p:attrName>ppt_x</p:attrName>
                                        </p:attrNameLst>
                                      </p:cBhvr>
                                      <p:tavLst>
                                        <p:tav tm="0">
                                          <p:val>
                                            <p:strVal val="#ppt_x"/>
                                          </p:val>
                                        </p:tav>
                                        <p:tav tm="100000">
                                          <p:val>
                                            <p:strVal val="#ppt_x"/>
                                          </p:val>
                                        </p:tav>
                                      </p:tavLst>
                                    </p:anim>
                                    <p:anim calcmode="lin" valueType="num">
                                      <p:cBhvr>
                                        <p:cTn id="37" dur="750" fill="hold"/>
                                        <p:tgtEl>
                                          <p:spTgt spid="1048672"/>
                                        </p:tgtEl>
                                        <p:attrNameLst>
                                          <p:attrName>ppt_y</p:attrName>
                                        </p:attrNameLst>
                                      </p:cBhvr>
                                      <p:tavLst>
                                        <p:tav tm="0">
                                          <p:val>
                                            <p:strVal val="#ppt_y-.1"/>
                                          </p:val>
                                        </p:tav>
                                        <p:tav tm="100000">
                                          <p:val>
                                            <p:strVal val="#ppt_y"/>
                                          </p:val>
                                        </p:tav>
                                      </p:tavLst>
                                    </p:anim>
                                  </p:childTnLst>
                                </p:cTn>
                              </p:par>
                              <p:par>
                                <p:cTn id="38" presetID="16" presetClass="entr" presetSubtype="42" fill="hold" grpId="0" nodeType="withEffect">
                                  <p:stCondLst>
                                    <p:cond delay="1000"/>
                                  </p:stCondLst>
                                  <p:childTnLst>
                                    <p:set>
                                      <p:cBhvr>
                                        <p:cTn id="39" dur="1" fill="hold">
                                          <p:stCondLst>
                                            <p:cond delay="0"/>
                                          </p:stCondLst>
                                        </p:cTn>
                                        <p:tgtEl>
                                          <p:spTgt spid="1048673"/>
                                        </p:tgtEl>
                                        <p:attrNameLst>
                                          <p:attrName>style.visibility</p:attrName>
                                        </p:attrNameLst>
                                      </p:cBhvr>
                                      <p:to>
                                        <p:strVal val="visible"/>
                                      </p:to>
                                    </p:set>
                                    <p:animEffect transition="in" filter="barn(outHorizontal)">
                                      <p:cBhvr>
                                        <p:cTn id="40" dur="750"/>
                                        <p:tgtEl>
                                          <p:spTgt spid="1048673"/>
                                        </p:tgtEl>
                                      </p:cBhvr>
                                    </p:animEffect>
                                  </p:childTnLst>
                                </p:cTn>
                              </p:par>
                              <p:par>
                                <p:cTn id="41" presetID="10" presetClass="entr" presetSubtype="0" fill="hold" nodeType="withEffect">
                                  <p:stCondLst>
                                    <p:cond delay="900"/>
                                  </p:stCondLst>
                                  <p:childTnLst>
                                    <p:set>
                                      <p:cBhvr>
                                        <p:cTn id="42" dur="1" fill="hold">
                                          <p:stCondLst>
                                            <p:cond delay="0"/>
                                          </p:stCondLst>
                                        </p:cTn>
                                        <p:tgtEl>
                                          <p:spTgt spid="2097182"/>
                                        </p:tgtEl>
                                        <p:attrNameLst>
                                          <p:attrName>style.visibility</p:attrName>
                                        </p:attrNameLst>
                                      </p:cBhvr>
                                      <p:to>
                                        <p:strVal val="visible"/>
                                      </p:to>
                                    </p:set>
                                    <p:animEffect transition="in" filter="fade">
                                      <p:cBhvr>
                                        <p:cTn id="43" dur="750"/>
                                        <p:tgtEl>
                                          <p:spTgt spid="2097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1" grpId="0"/>
      <p:bldP spid="1048672" grpId="0"/>
      <p:bldP spid="10486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 2"/>
          <p:cNvGrpSpPr/>
          <p:nvPr/>
        </p:nvGrpSpPr>
        <p:grpSpPr>
          <a:xfrm>
            <a:off x="440568" y="1205459"/>
            <a:ext cx="7958728" cy="3096376"/>
            <a:chOff x="2223635" y="2013824"/>
            <a:chExt cx="8803703" cy="3197843"/>
          </a:xfrm>
        </p:grpSpPr>
        <p:sp>
          <p:nvSpPr>
            <p:cNvPr id="1048677" name="Shape 1624"/>
            <p:cNvSpPr/>
            <p:nvPr/>
          </p:nvSpPr>
          <p:spPr>
            <a:xfrm>
              <a:off x="4127544" y="2273219"/>
              <a:ext cx="5834583" cy="29384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rgbClr val="00468E"/>
            </a:solidFill>
            <a:ln w="12700">
              <a:miter lim="400000"/>
            </a:ln>
          </p:spPr>
          <p:txBody>
            <a:bodyPr lIns="0" tIns="0" rIns="0" bIns="0"/>
            <a:lstStyle/>
            <a:p>
              <a:pPr>
                <a:lnSpc>
                  <a:spcPct val="120000"/>
                </a:lnSpc>
              </a:pPr>
              <a:endParaRPr sz="1100" kern="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78" name="Text Placeholder 3"/>
            <p:cNvSpPr txBox="1"/>
            <p:nvPr/>
          </p:nvSpPr>
          <p:spPr>
            <a:xfrm>
              <a:off x="3069085" y="3767182"/>
              <a:ext cx="1126607" cy="209790"/>
            </a:xfrm>
            <a:prstGeom prst="rect">
              <a:avLst/>
            </a:prstGeom>
          </p:spPr>
          <p:txBody>
            <a:bodyPr lIns="0" tIns="0" rIns="0" bIns="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1100" dirty="0">
                  <a:latin typeface="Arial" panose="020B0604020202020204" pitchFamily="34" charset="0"/>
                  <a:ea typeface="微软雅黑" panose="020B0503020204020204" pitchFamily="34" charset="-122"/>
                  <a:cs typeface="+mn-ea"/>
                  <a:sym typeface="Arial" panose="020B0604020202020204" pitchFamily="34" charset="0"/>
                </a:rPr>
                <a:t>第一课</a:t>
              </a:r>
            </a:p>
          </p:txBody>
        </p:sp>
        <p:sp>
          <p:nvSpPr>
            <p:cNvPr id="1048679" name="Text Placeholder 4"/>
            <p:cNvSpPr txBox="1"/>
            <p:nvPr/>
          </p:nvSpPr>
          <p:spPr>
            <a:xfrm>
              <a:off x="2223635" y="3698968"/>
              <a:ext cx="2897350" cy="1265974"/>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高效学习方法</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深度学习发展史</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人工智能、机器学习</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、深度学习概念上的区别</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少花心思学工具，多学理论基础</a:t>
              </a:r>
              <a:endParaRPr lang="en-US" altLang="zh-CN"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0" name="Shape 1626"/>
            <p:cNvSpPr/>
            <p:nvPr/>
          </p:nvSpPr>
          <p:spPr>
            <a:xfrm flipV="1">
              <a:off x="4493386" y="3845061"/>
              <a:ext cx="1" cy="983242"/>
            </a:xfrm>
            <a:prstGeom prst="line">
              <a:avLst/>
            </a:prstGeom>
            <a:ln w="12700">
              <a:solidFill>
                <a:srgbClr val="A6AAA9"/>
              </a:solidFill>
              <a:miter lim="400000"/>
            </a:ln>
          </p:spPr>
          <p:txBody>
            <a:bodyPr lIns="23262" tIns="23262" rIns="23262" bIns="23262" anchor="ctr"/>
            <a:lstStyle/>
            <a:p>
              <a:pPr lvl="0"/>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1" name="Shape 1627"/>
            <p:cNvSpPr/>
            <p:nvPr/>
          </p:nvSpPr>
          <p:spPr>
            <a:xfrm flipV="1">
              <a:off x="5435016" y="2771295"/>
              <a:ext cx="1" cy="1396363"/>
            </a:xfrm>
            <a:prstGeom prst="line">
              <a:avLst/>
            </a:prstGeom>
            <a:ln w="12700">
              <a:solidFill>
                <a:srgbClr val="A6AAA9"/>
              </a:solidFill>
              <a:miter lim="400000"/>
            </a:ln>
          </p:spPr>
          <p:txBody>
            <a:bodyPr lIns="23262" tIns="23262" rIns="23262" bIns="23262" anchor="ctr"/>
            <a:lstStyle/>
            <a:p>
              <a:pPr lvl="0"/>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2" name="Shape 1628"/>
            <p:cNvSpPr/>
            <p:nvPr/>
          </p:nvSpPr>
          <p:spPr>
            <a:xfrm flipV="1">
              <a:off x="6342862" y="2295506"/>
              <a:ext cx="1" cy="1452970"/>
            </a:xfrm>
            <a:prstGeom prst="line">
              <a:avLst/>
            </a:prstGeom>
            <a:ln w="12700">
              <a:solidFill>
                <a:srgbClr val="A6AAA9"/>
              </a:solidFill>
              <a:miter lim="400000"/>
            </a:ln>
          </p:spPr>
          <p:txBody>
            <a:bodyPr lIns="23262" tIns="23262" rIns="23262" bIns="23262" anchor="ctr"/>
            <a:lstStyle/>
            <a:p>
              <a:pPr lvl="0"/>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3" name="Shape 1629"/>
            <p:cNvSpPr/>
            <p:nvPr/>
          </p:nvSpPr>
          <p:spPr>
            <a:xfrm flipV="1">
              <a:off x="7614850" y="3354008"/>
              <a:ext cx="1" cy="964808"/>
            </a:xfrm>
            <a:prstGeom prst="line">
              <a:avLst/>
            </a:prstGeom>
            <a:ln w="12700">
              <a:solidFill>
                <a:srgbClr val="A6AAA9"/>
              </a:solidFill>
              <a:miter lim="400000"/>
            </a:ln>
          </p:spPr>
          <p:txBody>
            <a:bodyPr lIns="23262" tIns="23262" rIns="23262" bIns="23262" anchor="ctr"/>
            <a:lstStyle/>
            <a:p>
              <a:pPr lvl="0"/>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4" name="Shape 1630"/>
            <p:cNvSpPr/>
            <p:nvPr/>
          </p:nvSpPr>
          <p:spPr>
            <a:xfrm>
              <a:off x="4343538" y="3696465"/>
              <a:ext cx="299692" cy="2996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93385"/>
            </a:solidFill>
            <a:ln w="12700" cap="flat">
              <a:noFill/>
              <a:miter lim="400000"/>
            </a:ln>
            <a:effectLst/>
          </p:spPr>
          <p:txBody>
            <a:bodyPr wrap="square" lIns="17447" tIns="17447" rIns="17447" bIns="17447" numCol="1" anchor="ctr">
              <a:noAutofit/>
            </a:bodyPr>
            <a:lstStyle/>
            <a:p>
              <a:pPr>
                <a:lnSpc>
                  <a:spcPct val="120000"/>
                </a:lnSpc>
              </a:pPr>
              <a:endParaRPr sz="1100" kern="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5" name="Shape 1636"/>
            <p:cNvSpPr/>
            <p:nvPr/>
          </p:nvSpPr>
          <p:spPr>
            <a:xfrm>
              <a:off x="5282797" y="2607678"/>
              <a:ext cx="299692" cy="2996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68E"/>
            </a:solidFill>
            <a:ln w="12700" cap="flat">
              <a:noFill/>
              <a:miter lim="400000"/>
            </a:ln>
            <a:effectLst/>
          </p:spPr>
          <p:txBody>
            <a:bodyPr wrap="square" lIns="17447" tIns="17447" rIns="17447" bIns="17447" numCol="1" anchor="ctr">
              <a:noAutofit/>
            </a:bodyPr>
            <a:lstStyle/>
            <a:p>
              <a:pPr>
                <a:lnSpc>
                  <a:spcPct val="120000"/>
                </a:lnSpc>
              </a:pPr>
              <a:endParaRPr sz="1100" kern="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6" name="Shape 1642"/>
            <p:cNvSpPr/>
            <p:nvPr/>
          </p:nvSpPr>
          <p:spPr>
            <a:xfrm>
              <a:off x="6195017" y="2013824"/>
              <a:ext cx="299692" cy="2996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93385"/>
            </a:solidFill>
            <a:ln w="12700" cap="flat">
              <a:noFill/>
              <a:miter lim="400000"/>
            </a:ln>
            <a:effectLst/>
          </p:spPr>
          <p:txBody>
            <a:bodyPr wrap="square" lIns="17447" tIns="17447" rIns="17447" bIns="17447" numCol="1" anchor="ctr">
              <a:noAutofit/>
            </a:bodyPr>
            <a:lstStyle/>
            <a:p>
              <a:pPr>
                <a:lnSpc>
                  <a:spcPct val="120000"/>
                </a:lnSpc>
              </a:pPr>
              <a:endParaRPr sz="1100" kern="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7" name="Shape 1648"/>
            <p:cNvSpPr/>
            <p:nvPr/>
          </p:nvSpPr>
          <p:spPr>
            <a:xfrm>
              <a:off x="7463742" y="4197562"/>
              <a:ext cx="299692" cy="2996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93385"/>
            </a:solidFill>
            <a:ln w="12700" cap="flat">
              <a:noFill/>
              <a:miter lim="400000"/>
            </a:ln>
            <a:effectLst/>
          </p:spPr>
          <p:txBody>
            <a:bodyPr wrap="square" lIns="17447" tIns="17447" rIns="17447" bIns="17447" numCol="1" anchor="ctr">
              <a:noAutofit/>
            </a:bodyPr>
            <a:lstStyle/>
            <a:p>
              <a:pPr>
                <a:lnSpc>
                  <a:spcPct val="120000"/>
                </a:lnSpc>
              </a:pPr>
              <a:endParaRPr sz="1100" kern="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8" name="Shape 1653"/>
            <p:cNvSpPr/>
            <p:nvPr/>
          </p:nvSpPr>
          <p:spPr>
            <a:xfrm>
              <a:off x="4452427" y="4793175"/>
              <a:ext cx="81913" cy="8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89" name="Shape 1654"/>
            <p:cNvSpPr/>
            <p:nvPr/>
          </p:nvSpPr>
          <p:spPr>
            <a:xfrm>
              <a:off x="5371294" y="4105678"/>
              <a:ext cx="127438" cy="1274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90" name="Shape 1655"/>
            <p:cNvSpPr/>
            <p:nvPr/>
          </p:nvSpPr>
          <p:spPr>
            <a:xfrm>
              <a:off x="6260955" y="3669139"/>
              <a:ext cx="163813" cy="1638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91" name="Shape 1656"/>
            <p:cNvSpPr/>
            <p:nvPr/>
          </p:nvSpPr>
          <p:spPr>
            <a:xfrm>
              <a:off x="7511354" y="3254730"/>
              <a:ext cx="202575" cy="2025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92" name="Text Placeholder 4"/>
            <p:cNvSpPr txBox="1"/>
            <p:nvPr/>
          </p:nvSpPr>
          <p:spPr>
            <a:xfrm>
              <a:off x="4402238" y="3746744"/>
              <a:ext cx="182291" cy="219093"/>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8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1048693" name="Text Placeholder 4"/>
            <p:cNvSpPr txBox="1"/>
            <p:nvPr/>
          </p:nvSpPr>
          <p:spPr>
            <a:xfrm>
              <a:off x="5341501" y="2647977"/>
              <a:ext cx="182291" cy="219093"/>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8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1048694" name="Text Placeholder 4"/>
            <p:cNvSpPr txBox="1"/>
            <p:nvPr/>
          </p:nvSpPr>
          <p:spPr>
            <a:xfrm>
              <a:off x="6256402" y="2054126"/>
              <a:ext cx="182291" cy="219093"/>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8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1048695" name="Text Placeholder 4"/>
            <p:cNvSpPr txBox="1"/>
            <p:nvPr/>
          </p:nvSpPr>
          <p:spPr>
            <a:xfrm>
              <a:off x="7522444" y="4252496"/>
              <a:ext cx="182291" cy="219093"/>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8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1048696" name="Shape 1625"/>
            <p:cNvSpPr/>
            <p:nvPr/>
          </p:nvSpPr>
          <p:spPr>
            <a:xfrm>
              <a:off x="10044096" y="2210937"/>
              <a:ext cx="983242" cy="9832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lumMod val="75000"/>
              </a:schemeClr>
            </a:solidFill>
            <a:ln w="12700">
              <a:miter lim="400000"/>
            </a:ln>
          </p:spPr>
          <p:txBody>
            <a:bodyPr lIns="0" tIns="0" rIns="0" bIns="0"/>
            <a:lstStyle/>
            <a:p>
              <a:pPr>
                <a:lnSpc>
                  <a:spcPct val="120000"/>
                </a:lnSpc>
              </a:pPr>
              <a:endParaRPr sz="1100" kern="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97" name="Shape 1657"/>
            <p:cNvSpPr/>
            <p:nvPr/>
          </p:nvSpPr>
          <p:spPr>
            <a:xfrm>
              <a:off x="10399792" y="2457832"/>
              <a:ext cx="293161" cy="299692"/>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a:miter lim="400000"/>
            </a:ln>
          </p:spPr>
          <p:txBody>
            <a:bodyPr lIns="0" tIns="0" rIns="0" bIns="0" anchor="ctr"/>
            <a:lstStyle/>
            <a:p>
              <a:pPr>
                <a:lnSpc>
                  <a:spcPct val="120000"/>
                </a:lnSpc>
              </a:pPr>
              <a:endParaRPr sz="1100" kern="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698" name="Text Placeholder 3"/>
            <p:cNvSpPr txBox="1"/>
            <p:nvPr/>
          </p:nvSpPr>
          <p:spPr>
            <a:xfrm>
              <a:off x="10207336" y="2798406"/>
              <a:ext cx="723112" cy="274373"/>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0000"/>
                </a:lnSpc>
              </a:pPr>
              <a:r>
                <a:rPr lang="en-US" altLang="zh-CN" sz="9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6.16</a:t>
              </a:r>
              <a:endParaRPr lang="id-ID" sz="9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48699" name="文本框 54"/>
          <p:cNvSpPr txBox="1"/>
          <p:nvPr/>
        </p:nvSpPr>
        <p:spPr>
          <a:xfrm>
            <a:off x="337513" y="423850"/>
            <a:ext cx="7018751" cy="392415"/>
          </a:xfrm>
          <a:prstGeom prst="rect">
            <a:avLst/>
          </a:prstGeom>
          <a:noFill/>
        </p:spPr>
        <p:txBody>
          <a:bodyPr wrap="square" lIns="68580" tIns="34290" rIns="68580" bIns="34290" rtlCol="0">
            <a:spAutoFit/>
          </a:bodyPr>
          <a:lstStyle/>
          <a:p>
            <a:r>
              <a:rPr lang="zh-CN" altLang="en-US" sz="2100" b="1" dirty="0">
                <a:solidFill>
                  <a:srgbClr val="00468E"/>
                </a:solidFill>
                <a:latin typeface="微软雅黑" panose="020B0503020204020204" pitchFamily="34" charset="-122"/>
                <a:ea typeface="微软雅黑" panose="020B0503020204020204" pitchFamily="34" charset="-122"/>
              </a:rPr>
              <a:t>课程学习概览</a:t>
            </a:r>
          </a:p>
        </p:txBody>
      </p:sp>
      <p:sp>
        <p:nvSpPr>
          <p:cNvPr id="1048700" name="Text Placeholder 3"/>
          <p:cNvSpPr txBox="1"/>
          <p:nvPr/>
        </p:nvSpPr>
        <p:spPr>
          <a:xfrm>
            <a:off x="1801997" y="1370404"/>
            <a:ext cx="1018476" cy="203133"/>
          </a:xfrm>
          <a:prstGeom prst="rect">
            <a:avLst/>
          </a:prstGeom>
        </p:spPr>
        <p:txBody>
          <a:bodyPr lIns="0" tIns="0" rIns="0" bIns="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1100" dirty="0">
                <a:latin typeface="Arial" panose="020B0604020202020204" pitchFamily="34" charset="0"/>
                <a:ea typeface="微软雅黑" panose="020B0503020204020204" pitchFamily="34" charset="-122"/>
                <a:cs typeface="+mn-ea"/>
                <a:sym typeface="Arial" panose="020B0604020202020204" pitchFamily="34" charset="0"/>
              </a:rPr>
              <a:t>第二课</a:t>
            </a:r>
          </a:p>
        </p:txBody>
      </p:sp>
      <p:sp>
        <p:nvSpPr>
          <p:cNvPr id="1048701" name="Text Placeholder 4"/>
          <p:cNvSpPr txBox="1"/>
          <p:nvPr/>
        </p:nvSpPr>
        <p:spPr>
          <a:xfrm>
            <a:off x="1379184" y="1579279"/>
            <a:ext cx="1620841" cy="701731"/>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交流宠物分类课程作业情况</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702" name="Text Placeholder 3"/>
          <p:cNvSpPr txBox="1"/>
          <p:nvPr/>
        </p:nvSpPr>
        <p:spPr>
          <a:xfrm>
            <a:off x="3603029" y="1473812"/>
            <a:ext cx="1018476" cy="203133"/>
          </a:xfrm>
          <a:prstGeom prst="rect">
            <a:avLst/>
          </a:prstGeom>
        </p:spPr>
        <p:txBody>
          <a:bodyPr lIns="0" tIns="0" rIns="0" bIns="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1100" dirty="0">
                <a:latin typeface="Arial" panose="020B0604020202020204" pitchFamily="34" charset="0"/>
                <a:ea typeface="微软雅黑" panose="020B0503020204020204" pitchFamily="34" charset="-122"/>
                <a:cs typeface="+mn-ea"/>
                <a:sym typeface="Arial" panose="020B0604020202020204" pitchFamily="34" charset="0"/>
              </a:rPr>
              <a:t>第三课</a:t>
            </a:r>
          </a:p>
        </p:txBody>
      </p:sp>
      <p:sp>
        <p:nvSpPr>
          <p:cNvPr id="1048703" name="Text Placeholder 4"/>
          <p:cNvSpPr txBox="1"/>
          <p:nvPr/>
        </p:nvSpPr>
        <p:spPr>
          <a:xfrm>
            <a:off x="4592706" y="651931"/>
            <a:ext cx="3049704" cy="738664"/>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机器学习分类与基本流程</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机器学习的一些基本概念</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自定义数据集在</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fastai</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上的处理</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704" name="Text Placeholder 3"/>
          <p:cNvSpPr txBox="1"/>
          <p:nvPr/>
        </p:nvSpPr>
        <p:spPr>
          <a:xfrm>
            <a:off x="4939421" y="3395878"/>
            <a:ext cx="1018476" cy="203133"/>
          </a:xfrm>
          <a:prstGeom prst="rect">
            <a:avLst/>
          </a:prstGeom>
        </p:spPr>
        <p:txBody>
          <a:bodyPr lIns="0" tIns="0" rIns="0" bIns="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1100" dirty="0">
                <a:latin typeface="Arial" panose="020B0604020202020204" pitchFamily="34" charset="0"/>
                <a:ea typeface="微软雅黑" panose="020B0503020204020204" pitchFamily="34" charset="-122"/>
                <a:cs typeface="+mn-ea"/>
                <a:sym typeface="Arial" panose="020B0604020202020204" pitchFamily="34" charset="0"/>
              </a:rPr>
              <a:t>第四课</a:t>
            </a:r>
          </a:p>
        </p:txBody>
      </p:sp>
      <p:sp>
        <p:nvSpPr>
          <p:cNvPr id="1048705" name="Text Placeholder 4"/>
          <p:cNvSpPr txBox="1"/>
          <p:nvPr/>
        </p:nvSpPr>
        <p:spPr>
          <a:xfrm>
            <a:off x="5570502" y="3599011"/>
            <a:ext cx="3049704" cy="738664"/>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altLang="zh-CN" sz="1200" dirty="0">
                <a:latin typeface="Arial" panose="020B0604020202020204" pitchFamily="34" charset="0"/>
                <a:ea typeface="微软雅黑" panose="020B0503020204020204" pitchFamily="34" charset="-122"/>
                <a:cs typeface="+mn-ea"/>
              </a:rPr>
              <a:t>google</a:t>
            </a:r>
            <a:r>
              <a:rPr lang="zh-CN" altLang="en-US" sz="1200" dirty="0">
                <a:latin typeface="Arial" panose="020B0604020202020204" pitchFamily="34" charset="0"/>
                <a:ea typeface="微软雅黑" panose="020B0503020204020204" pitchFamily="34" charset="-122"/>
                <a:cs typeface="+mn-ea"/>
              </a:rPr>
              <a:t>机器学习速成课</a:t>
            </a:r>
            <a:endParaRPr lang="en-US" altLang="zh-CN" sz="1200" dirty="0">
              <a:latin typeface="Arial" panose="020B0604020202020204" pitchFamily="34" charset="0"/>
              <a:ea typeface="微软雅黑" panose="020B0503020204020204" pitchFamily="34" charset="-122"/>
              <a:cs typeface="+mn-ea"/>
            </a:endParaRPr>
          </a:p>
          <a:p>
            <a:pPr marL="0" indent="0">
              <a:lnSpc>
                <a:spcPct val="120000"/>
              </a:lnSpc>
              <a:buNone/>
            </a:pP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CNN</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卷积</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神经网络基本概念与特性</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卷积神经网络结构</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706" name="Shape 1629"/>
          <p:cNvSpPr/>
          <p:nvPr/>
        </p:nvSpPr>
        <p:spPr>
          <a:xfrm flipV="1">
            <a:off x="7085163" y="2247374"/>
            <a:ext cx="1" cy="934195"/>
          </a:xfrm>
          <a:prstGeom prst="line">
            <a:avLst/>
          </a:prstGeom>
          <a:ln w="12700">
            <a:solidFill>
              <a:srgbClr val="A6AAA9"/>
            </a:solidFill>
            <a:miter lim="400000"/>
          </a:ln>
        </p:spPr>
        <p:txBody>
          <a:bodyPr lIns="17447" tIns="17447" rIns="17447" bIns="17447" anchor="ctr"/>
          <a:lstStyle/>
          <a:p>
            <a:pPr lvl="0"/>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707" name="Shape 1648"/>
          <p:cNvSpPr/>
          <p:nvPr/>
        </p:nvSpPr>
        <p:spPr>
          <a:xfrm>
            <a:off x="6948559" y="3064162"/>
            <a:ext cx="270928" cy="2901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93385"/>
          </a:solidFill>
          <a:ln w="12700" cap="flat">
            <a:noFill/>
            <a:miter lim="400000"/>
          </a:ln>
          <a:effectLst/>
        </p:spPr>
        <p:txBody>
          <a:bodyPr wrap="square" lIns="13085" tIns="13085" rIns="13085" bIns="13085" numCol="1" anchor="ctr">
            <a:noAutofit/>
          </a:bodyPr>
          <a:lstStyle/>
          <a:p>
            <a:pPr>
              <a:lnSpc>
                <a:spcPct val="120000"/>
              </a:lnSpc>
            </a:pPr>
            <a:endParaRPr sz="1100" kern="0">
              <a:solidFill>
                <a:sysClr val="windowText" lastClr="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708" name="Shape 1656"/>
          <p:cNvSpPr/>
          <p:nvPr/>
        </p:nvSpPr>
        <p:spPr>
          <a:xfrm>
            <a:off x="6991601" y="2042140"/>
            <a:ext cx="183132" cy="1961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1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709" name="Text Placeholder 4"/>
          <p:cNvSpPr txBox="1"/>
          <p:nvPr/>
        </p:nvSpPr>
        <p:spPr>
          <a:xfrm flipH="1">
            <a:off x="6838685" y="2841073"/>
            <a:ext cx="488963" cy="736361"/>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CN" sz="8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05</a:t>
            </a:r>
            <a:endParaRPr lang="id-ID" sz="8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710" name="Text Placeholder 3"/>
          <p:cNvSpPr txBox="1"/>
          <p:nvPr/>
        </p:nvSpPr>
        <p:spPr>
          <a:xfrm>
            <a:off x="6732240" y="2499742"/>
            <a:ext cx="1018476" cy="203133"/>
          </a:xfrm>
          <a:prstGeom prst="rect">
            <a:avLst/>
          </a:prstGeom>
        </p:spPr>
        <p:txBody>
          <a:bodyPr lIns="0" tIns="0" rIns="0" bIns="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1100" dirty="0">
                <a:latin typeface="Arial" panose="020B0604020202020204" pitchFamily="34" charset="0"/>
                <a:ea typeface="微软雅黑" panose="020B0503020204020204" pitchFamily="34" charset="-122"/>
                <a:cs typeface="+mn-ea"/>
                <a:sym typeface="Arial" panose="020B0604020202020204" pitchFamily="34" charset="0"/>
              </a:rPr>
              <a:t>第五课</a:t>
            </a:r>
          </a:p>
        </p:txBody>
      </p:sp>
      <p:sp>
        <p:nvSpPr>
          <p:cNvPr id="1048711" name="Text Placeholder 4"/>
          <p:cNvSpPr txBox="1"/>
          <p:nvPr/>
        </p:nvSpPr>
        <p:spPr>
          <a:xfrm>
            <a:off x="7273021" y="2795942"/>
            <a:ext cx="1547451" cy="960263"/>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RNN</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递归</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神经网络的基本结构与应用</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NLP</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技术</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发展过程</a:t>
            </a: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a:p>
            <a:pPr marL="0" indent="0">
              <a:lnSpc>
                <a:spcPct val="120000"/>
              </a:lnSpc>
              <a:buNone/>
            </a:pPr>
            <a:endParaRPr lang="en-US" altLang="zh-CN" sz="12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3">
      <a:dk1>
        <a:srgbClr val="000000"/>
      </a:dk1>
      <a:lt1>
        <a:srgbClr val="FFFFFF"/>
      </a:lt1>
      <a:dk2>
        <a:srgbClr val="000000"/>
      </a:dk2>
      <a:lt2>
        <a:srgbClr val="FFFFFF"/>
      </a:lt2>
      <a:accent1>
        <a:srgbClr val="52A273"/>
      </a:accent1>
      <a:accent2>
        <a:srgbClr val="EE808D"/>
      </a:accent2>
      <a:accent3>
        <a:srgbClr val="97C7AB"/>
      </a:accent3>
      <a:accent4>
        <a:srgbClr val="F7CABD"/>
      </a:accent4>
      <a:accent5>
        <a:srgbClr val="C7B847"/>
      </a:accent5>
      <a:accent6>
        <a:srgbClr val="BDE29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1546</Words>
  <Application>Microsoft Office PowerPoint</Application>
  <PresentationFormat>全屏显示(16:9)</PresentationFormat>
  <Paragraphs>233</Paragraphs>
  <Slides>39</Slides>
  <Notes>32</Notes>
  <HiddenSlides>0</HiddenSlides>
  <MMClips>1</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dc:title>
  <dc:creator>CHENYING0907</dc:creator>
  <cp:lastModifiedBy>Geoffrey</cp:lastModifiedBy>
  <cp:revision>16</cp:revision>
  <dcterms:created xsi:type="dcterms:W3CDTF">2016-05-31T22:41:08Z</dcterms:created>
  <dcterms:modified xsi:type="dcterms:W3CDTF">2019-06-16T04:22:09Z</dcterms:modified>
</cp:coreProperties>
</file>